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sldIdLst>
    <p:sldId id="256" r:id="rId2"/>
    <p:sldId id="257" r:id="rId3"/>
    <p:sldId id="286" r:id="rId4"/>
    <p:sldId id="277" r:id="rId5"/>
    <p:sldId id="263" r:id="rId6"/>
    <p:sldId id="287" r:id="rId7"/>
    <p:sldId id="288" r:id="rId8"/>
    <p:sldId id="289" r:id="rId9"/>
    <p:sldId id="266" r:id="rId10"/>
    <p:sldId id="265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2979" autoAdjust="0"/>
  </p:normalViewPr>
  <p:slideViewPr>
    <p:cSldViewPr>
      <p:cViewPr varScale="1">
        <p:scale>
          <a:sx n="81" d="100"/>
          <a:sy n="81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D44EC-B5E2-42C7-8373-C1D52DE703DA}" type="doc">
      <dgm:prSet loTypeId="urn:microsoft.com/office/officeart/2005/8/layout/list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D5649EB-E74C-430A-A8FC-561422C79519}">
      <dgm:prSet phldrT="[Текст]" custT="1"/>
      <dgm:spPr/>
      <dgm:t>
        <a:bodyPr/>
        <a:lstStyle/>
        <a:p>
          <a:r>
            <a:rPr lang="ru-RU" sz="2400" dirty="0" smtClean="0"/>
            <a:t>Существующие методы не обладают достаточной степенью универсальности </a:t>
          </a:r>
          <a:endParaRPr lang="ru-RU" sz="2400" dirty="0"/>
        </a:p>
      </dgm:t>
    </dgm:pt>
    <dgm:pt modelId="{E739C4E0-9FC6-4410-8308-4F5FB6A45A91}" type="parTrans" cxnId="{06AB60A3-C4F8-4B03-A7FF-74DFCEF7EA93}">
      <dgm:prSet/>
      <dgm:spPr/>
      <dgm:t>
        <a:bodyPr/>
        <a:lstStyle/>
        <a:p>
          <a:endParaRPr lang="ru-RU"/>
        </a:p>
      </dgm:t>
    </dgm:pt>
    <dgm:pt modelId="{93DCA19A-A1E3-43BA-8825-2F28075D6694}" type="sibTrans" cxnId="{06AB60A3-C4F8-4B03-A7FF-74DFCEF7EA93}">
      <dgm:prSet/>
      <dgm:spPr/>
      <dgm:t>
        <a:bodyPr/>
        <a:lstStyle/>
        <a:p>
          <a:endParaRPr lang="ru-RU"/>
        </a:p>
      </dgm:t>
    </dgm:pt>
    <dgm:pt modelId="{2ADFE7E2-2CB0-410D-90CE-CA7903E23E6F}">
      <dgm:prSet phldrT="[Текст]" custT="1"/>
      <dgm:spPr/>
      <dgm:t>
        <a:bodyPr/>
        <a:lstStyle/>
        <a:p>
          <a:r>
            <a:rPr lang="ru-RU" sz="2400" dirty="0" smtClean="0"/>
            <a:t>Не гарантируется в полной мере оптимальность решения</a:t>
          </a:r>
          <a:endParaRPr lang="ru-RU" sz="2400" dirty="0"/>
        </a:p>
      </dgm:t>
    </dgm:pt>
    <dgm:pt modelId="{20CD37E9-80C5-43B9-8456-429392E1F179}" type="parTrans" cxnId="{7FBE4886-CAE9-45D6-9317-857C8AFD6BE5}">
      <dgm:prSet/>
      <dgm:spPr/>
      <dgm:t>
        <a:bodyPr/>
        <a:lstStyle/>
        <a:p>
          <a:endParaRPr lang="ru-RU"/>
        </a:p>
      </dgm:t>
    </dgm:pt>
    <dgm:pt modelId="{46E12237-6D92-4FD7-A848-01DCBAC046FF}" type="sibTrans" cxnId="{7FBE4886-CAE9-45D6-9317-857C8AFD6BE5}">
      <dgm:prSet/>
      <dgm:spPr/>
      <dgm:t>
        <a:bodyPr/>
        <a:lstStyle/>
        <a:p>
          <a:endParaRPr lang="ru-RU"/>
        </a:p>
      </dgm:t>
    </dgm:pt>
    <dgm:pt modelId="{17CA7F9C-1721-4120-AC81-BD5C88AEB785}" type="pres">
      <dgm:prSet presAssocID="{AF5D44EC-B5E2-42C7-8373-C1D52DE703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FF4EB-8C92-4FCB-991A-36D6F835EF91}" type="pres">
      <dgm:prSet presAssocID="{DD5649EB-E74C-430A-A8FC-561422C79519}" presName="parentLin" presStyleCnt="0"/>
      <dgm:spPr/>
    </dgm:pt>
    <dgm:pt modelId="{AE6E4ED4-C0FA-4416-A791-2F80C32C93BA}" type="pres">
      <dgm:prSet presAssocID="{DD5649EB-E74C-430A-A8FC-561422C7951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1E88744-4A96-41C3-9121-E43A85EA3049}" type="pres">
      <dgm:prSet presAssocID="{DD5649EB-E74C-430A-A8FC-561422C79519}" presName="parentText" presStyleLbl="node1" presStyleIdx="0" presStyleCnt="2" custScaleY="558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4E700-146F-4C55-BB30-84FC53CD90C2}" type="pres">
      <dgm:prSet presAssocID="{DD5649EB-E74C-430A-A8FC-561422C79519}" presName="negativeSpace" presStyleCnt="0"/>
      <dgm:spPr/>
    </dgm:pt>
    <dgm:pt modelId="{5845D53A-0A9D-447A-8D43-975C650BF016}" type="pres">
      <dgm:prSet presAssocID="{DD5649EB-E74C-430A-A8FC-561422C79519}" presName="childText" presStyleLbl="conFgAcc1" presStyleIdx="0" presStyleCnt="2">
        <dgm:presLayoutVars>
          <dgm:bulletEnabled val="1"/>
        </dgm:presLayoutVars>
      </dgm:prSet>
      <dgm:spPr/>
    </dgm:pt>
    <dgm:pt modelId="{FD97CF71-F060-418A-9BC5-62BA50FF7482}" type="pres">
      <dgm:prSet presAssocID="{93DCA19A-A1E3-43BA-8825-2F28075D6694}" presName="spaceBetweenRectangles" presStyleCnt="0"/>
      <dgm:spPr/>
    </dgm:pt>
    <dgm:pt modelId="{813D5265-4353-4BE3-B389-8F15914E7AAA}" type="pres">
      <dgm:prSet presAssocID="{2ADFE7E2-2CB0-410D-90CE-CA7903E23E6F}" presName="parentLin" presStyleCnt="0"/>
      <dgm:spPr/>
    </dgm:pt>
    <dgm:pt modelId="{5A1C6591-02A9-4DB7-A76F-617956B1E590}" type="pres">
      <dgm:prSet presAssocID="{2ADFE7E2-2CB0-410D-90CE-CA7903E23E6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5D05B70-EE7A-49D3-89D2-1D434EA031BA}" type="pres">
      <dgm:prSet presAssocID="{2ADFE7E2-2CB0-410D-90CE-CA7903E23E6F}" presName="parentText" presStyleLbl="node1" presStyleIdx="1" presStyleCnt="2" custScaleY="585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504F6-1084-4094-A419-02EBAB60F478}" type="pres">
      <dgm:prSet presAssocID="{2ADFE7E2-2CB0-410D-90CE-CA7903E23E6F}" presName="negativeSpace" presStyleCnt="0"/>
      <dgm:spPr/>
    </dgm:pt>
    <dgm:pt modelId="{C7000A84-B947-48CC-B4CA-3E0386E248FA}" type="pres">
      <dgm:prSet presAssocID="{2ADFE7E2-2CB0-410D-90CE-CA7903E23E6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97432A2-CC52-4B10-8917-D1C32C002521}" type="presOf" srcId="{AF5D44EC-B5E2-42C7-8373-C1D52DE703DA}" destId="{17CA7F9C-1721-4120-AC81-BD5C88AEB785}" srcOrd="0" destOrd="0" presId="urn:microsoft.com/office/officeart/2005/8/layout/list1"/>
    <dgm:cxn modelId="{06AB60A3-C4F8-4B03-A7FF-74DFCEF7EA93}" srcId="{AF5D44EC-B5E2-42C7-8373-C1D52DE703DA}" destId="{DD5649EB-E74C-430A-A8FC-561422C79519}" srcOrd="0" destOrd="0" parTransId="{E739C4E0-9FC6-4410-8308-4F5FB6A45A91}" sibTransId="{93DCA19A-A1E3-43BA-8825-2F28075D6694}"/>
    <dgm:cxn modelId="{341D38B6-C69D-4F79-97ED-3427D0EB5261}" type="presOf" srcId="{2ADFE7E2-2CB0-410D-90CE-CA7903E23E6F}" destId="{65D05B70-EE7A-49D3-89D2-1D434EA031BA}" srcOrd="1" destOrd="0" presId="urn:microsoft.com/office/officeart/2005/8/layout/list1"/>
    <dgm:cxn modelId="{14B2B7B0-8F9C-4DC5-AB67-E960FFF8749A}" type="presOf" srcId="{2ADFE7E2-2CB0-410D-90CE-CA7903E23E6F}" destId="{5A1C6591-02A9-4DB7-A76F-617956B1E590}" srcOrd="0" destOrd="0" presId="urn:microsoft.com/office/officeart/2005/8/layout/list1"/>
    <dgm:cxn modelId="{7FBE4886-CAE9-45D6-9317-857C8AFD6BE5}" srcId="{AF5D44EC-B5E2-42C7-8373-C1D52DE703DA}" destId="{2ADFE7E2-2CB0-410D-90CE-CA7903E23E6F}" srcOrd="1" destOrd="0" parTransId="{20CD37E9-80C5-43B9-8456-429392E1F179}" sibTransId="{46E12237-6D92-4FD7-A848-01DCBAC046FF}"/>
    <dgm:cxn modelId="{723277E3-48AD-4D44-B34F-7263CF49E252}" type="presOf" srcId="{DD5649EB-E74C-430A-A8FC-561422C79519}" destId="{E1E88744-4A96-41C3-9121-E43A85EA3049}" srcOrd="1" destOrd="0" presId="urn:microsoft.com/office/officeart/2005/8/layout/list1"/>
    <dgm:cxn modelId="{9F6668C8-D5FD-4067-BA60-AA2C8AD0B709}" type="presOf" srcId="{DD5649EB-E74C-430A-A8FC-561422C79519}" destId="{AE6E4ED4-C0FA-4416-A791-2F80C32C93BA}" srcOrd="0" destOrd="0" presId="urn:microsoft.com/office/officeart/2005/8/layout/list1"/>
    <dgm:cxn modelId="{B0468839-2B56-456C-9638-8569C7AA7012}" type="presParOf" srcId="{17CA7F9C-1721-4120-AC81-BD5C88AEB785}" destId="{A9BFF4EB-8C92-4FCB-991A-36D6F835EF91}" srcOrd="0" destOrd="0" presId="urn:microsoft.com/office/officeart/2005/8/layout/list1"/>
    <dgm:cxn modelId="{86BB6714-F6C0-4A37-B0C1-91243EB3FA56}" type="presParOf" srcId="{A9BFF4EB-8C92-4FCB-991A-36D6F835EF91}" destId="{AE6E4ED4-C0FA-4416-A791-2F80C32C93BA}" srcOrd="0" destOrd="0" presId="urn:microsoft.com/office/officeart/2005/8/layout/list1"/>
    <dgm:cxn modelId="{56DF0D62-ED88-40E7-8A8A-7E1E4E5E53CD}" type="presParOf" srcId="{A9BFF4EB-8C92-4FCB-991A-36D6F835EF91}" destId="{E1E88744-4A96-41C3-9121-E43A85EA3049}" srcOrd="1" destOrd="0" presId="urn:microsoft.com/office/officeart/2005/8/layout/list1"/>
    <dgm:cxn modelId="{60512698-99B8-44C8-B033-2A294B8C6900}" type="presParOf" srcId="{17CA7F9C-1721-4120-AC81-BD5C88AEB785}" destId="{F6B4E700-146F-4C55-BB30-84FC53CD90C2}" srcOrd="1" destOrd="0" presId="urn:microsoft.com/office/officeart/2005/8/layout/list1"/>
    <dgm:cxn modelId="{F784D586-F176-44A6-9633-980926ED271B}" type="presParOf" srcId="{17CA7F9C-1721-4120-AC81-BD5C88AEB785}" destId="{5845D53A-0A9D-447A-8D43-975C650BF016}" srcOrd="2" destOrd="0" presId="urn:microsoft.com/office/officeart/2005/8/layout/list1"/>
    <dgm:cxn modelId="{914EC0A3-7174-4F30-836E-2C95A25235CB}" type="presParOf" srcId="{17CA7F9C-1721-4120-AC81-BD5C88AEB785}" destId="{FD97CF71-F060-418A-9BC5-62BA50FF7482}" srcOrd="3" destOrd="0" presId="urn:microsoft.com/office/officeart/2005/8/layout/list1"/>
    <dgm:cxn modelId="{B50031E6-8910-4DE0-A075-C4DE098475F5}" type="presParOf" srcId="{17CA7F9C-1721-4120-AC81-BD5C88AEB785}" destId="{813D5265-4353-4BE3-B389-8F15914E7AAA}" srcOrd="4" destOrd="0" presId="urn:microsoft.com/office/officeart/2005/8/layout/list1"/>
    <dgm:cxn modelId="{C513C35C-B27F-4649-9A94-66751C4F3DE2}" type="presParOf" srcId="{813D5265-4353-4BE3-B389-8F15914E7AAA}" destId="{5A1C6591-02A9-4DB7-A76F-617956B1E590}" srcOrd="0" destOrd="0" presId="urn:microsoft.com/office/officeart/2005/8/layout/list1"/>
    <dgm:cxn modelId="{92FBE4AB-60ED-4A61-B8AB-3D090D57D510}" type="presParOf" srcId="{813D5265-4353-4BE3-B389-8F15914E7AAA}" destId="{65D05B70-EE7A-49D3-89D2-1D434EA031BA}" srcOrd="1" destOrd="0" presId="urn:microsoft.com/office/officeart/2005/8/layout/list1"/>
    <dgm:cxn modelId="{B1D1FB53-BD0B-408B-941A-5F850A8617A8}" type="presParOf" srcId="{17CA7F9C-1721-4120-AC81-BD5C88AEB785}" destId="{C23504F6-1084-4094-A419-02EBAB60F478}" srcOrd="5" destOrd="0" presId="urn:microsoft.com/office/officeart/2005/8/layout/list1"/>
    <dgm:cxn modelId="{4544575A-DAAA-4E1B-9A53-3571E3F4D29E}" type="presParOf" srcId="{17CA7F9C-1721-4120-AC81-BD5C88AEB785}" destId="{C7000A84-B947-48CC-B4CA-3E0386E248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2FD5C-A026-47C7-AA02-C3F70EEC3EBB}" type="doc">
      <dgm:prSet loTypeId="urn:microsoft.com/office/officeart/2005/8/layout/chevron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9A99418-BDCC-4176-885C-3A46BE4649E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29231F0-659F-4EBE-B2F9-443F386E55AD}" type="parTrans" cxnId="{CB6D8EAB-584D-4FBF-A52B-4DC289C256DA}">
      <dgm:prSet/>
      <dgm:spPr/>
      <dgm:t>
        <a:bodyPr/>
        <a:lstStyle/>
        <a:p>
          <a:endParaRPr lang="ru-RU"/>
        </a:p>
      </dgm:t>
    </dgm:pt>
    <dgm:pt modelId="{1DC17A03-721A-4A5B-B914-B8B07BBE985C}" type="sibTrans" cxnId="{CB6D8EAB-584D-4FBF-A52B-4DC289C256DA}">
      <dgm:prSet/>
      <dgm:spPr/>
      <dgm:t>
        <a:bodyPr/>
        <a:lstStyle/>
        <a:p>
          <a:endParaRPr lang="ru-RU"/>
        </a:p>
      </dgm:t>
    </dgm:pt>
    <dgm:pt modelId="{37A5C7CA-C700-4E8A-93DA-6755DCA00693}">
      <dgm:prSet phldrT="[Текст]"/>
      <dgm:spPr/>
      <dgm:t>
        <a:bodyPr/>
        <a:lstStyle/>
        <a:p>
          <a:r>
            <a:rPr lang="ru-RU" dirty="0" smtClean="0"/>
            <a:t>Разработка методики размещения объектов</a:t>
          </a:r>
          <a:endParaRPr lang="ru-RU" dirty="0"/>
        </a:p>
      </dgm:t>
    </dgm:pt>
    <dgm:pt modelId="{4CB27998-0192-4DBB-A5A0-446945D39234}" type="parTrans" cxnId="{C16B83CC-1C17-4FFF-B2E8-CDE63076B8EC}">
      <dgm:prSet/>
      <dgm:spPr/>
      <dgm:t>
        <a:bodyPr/>
        <a:lstStyle/>
        <a:p>
          <a:endParaRPr lang="ru-RU"/>
        </a:p>
      </dgm:t>
    </dgm:pt>
    <dgm:pt modelId="{9872C5C2-9F93-41EF-96AC-F445FC33904B}" type="sibTrans" cxnId="{C16B83CC-1C17-4FFF-B2E8-CDE63076B8EC}">
      <dgm:prSet/>
      <dgm:spPr/>
      <dgm:t>
        <a:bodyPr/>
        <a:lstStyle/>
        <a:p>
          <a:endParaRPr lang="ru-RU"/>
        </a:p>
      </dgm:t>
    </dgm:pt>
    <dgm:pt modelId="{31A4A15C-A881-4126-8A58-E44D4F40507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0518F08-38F1-446C-A54C-A0763317C4D0}" type="parTrans" cxnId="{F8D8FAE4-A95A-420E-913A-16158AAF6E81}">
      <dgm:prSet/>
      <dgm:spPr/>
      <dgm:t>
        <a:bodyPr/>
        <a:lstStyle/>
        <a:p>
          <a:endParaRPr lang="ru-RU"/>
        </a:p>
      </dgm:t>
    </dgm:pt>
    <dgm:pt modelId="{ED23DD60-CF7C-4C19-AFF4-09B7251C1997}" type="sibTrans" cxnId="{F8D8FAE4-A95A-420E-913A-16158AAF6E81}">
      <dgm:prSet/>
      <dgm:spPr/>
      <dgm:t>
        <a:bodyPr/>
        <a:lstStyle/>
        <a:p>
          <a:endParaRPr lang="ru-RU"/>
        </a:p>
      </dgm:t>
    </dgm:pt>
    <dgm:pt modelId="{55B8052D-7157-4DA1-B758-85A0D936BB6D}">
      <dgm:prSet phldrT="[Текст]"/>
      <dgm:spPr/>
      <dgm:t>
        <a:bodyPr/>
        <a:lstStyle/>
        <a:p>
          <a:r>
            <a:rPr lang="ru-RU" dirty="0" smtClean="0"/>
            <a:t>Проверка работы методики  на практической задаче</a:t>
          </a:r>
          <a:endParaRPr lang="ru-RU" dirty="0"/>
        </a:p>
      </dgm:t>
    </dgm:pt>
    <dgm:pt modelId="{24C6A386-DD64-455B-9A5B-18B2404B1449}" type="parTrans" cxnId="{53109E52-05E5-4A6F-879F-A810F91974F1}">
      <dgm:prSet/>
      <dgm:spPr/>
      <dgm:t>
        <a:bodyPr/>
        <a:lstStyle/>
        <a:p>
          <a:endParaRPr lang="ru-RU"/>
        </a:p>
      </dgm:t>
    </dgm:pt>
    <dgm:pt modelId="{2F97994B-DBF5-4B66-8E18-AAE1C5687CE4}" type="sibTrans" cxnId="{53109E52-05E5-4A6F-879F-A810F91974F1}">
      <dgm:prSet/>
      <dgm:spPr/>
      <dgm:t>
        <a:bodyPr/>
        <a:lstStyle/>
        <a:p>
          <a:endParaRPr lang="ru-RU"/>
        </a:p>
      </dgm:t>
    </dgm:pt>
    <dgm:pt modelId="{76B6476E-594D-4080-9574-ADC5F8168C3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1271B71-3927-44BE-B726-C53C52D7A43A}" type="parTrans" cxnId="{DEAC8530-DDD6-4ACA-86A3-77FBCE7DCA86}">
      <dgm:prSet/>
      <dgm:spPr/>
      <dgm:t>
        <a:bodyPr/>
        <a:lstStyle/>
        <a:p>
          <a:endParaRPr lang="ru-RU"/>
        </a:p>
      </dgm:t>
    </dgm:pt>
    <dgm:pt modelId="{5A076647-5A83-4556-A78B-C632F773CCED}" type="sibTrans" cxnId="{DEAC8530-DDD6-4ACA-86A3-77FBCE7DCA86}">
      <dgm:prSet/>
      <dgm:spPr/>
      <dgm:t>
        <a:bodyPr/>
        <a:lstStyle/>
        <a:p>
          <a:endParaRPr lang="ru-RU"/>
        </a:p>
      </dgm:t>
    </dgm:pt>
    <dgm:pt modelId="{28D74D4A-E1A1-4839-A843-BCEBF633094C}">
      <dgm:prSet phldrT="[Текст]"/>
      <dgm:spPr/>
      <dgm:t>
        <a:bodyPr/>
        <a:lstStyle/>
        <a:p>
          <a:r>
            <a:rPr lang="ru-RU" dirty="0" smtClean="0"/>
            <a:t>Разработка рекомендаций для применения</a:t>
          </a:r>
          <a:endParaRPr lang="ru-RU" dirty="0"/>
        </a:p>
      </dgm:t>
    </dgm:pt>
    <dgm:pt modelId="{E11F336E-B63C-4C19-AB17-6D35CF676444}" type="parTrans" cxnId="{358504C4-6FF2-4B4A-84EF-18F20AF17D74}">
      <dgm:prSet/>
      <dgm:spPr/>
      <dgm:t>
        <a:bodyPr/>
        <a:lstStyle/>
        <a:p>
          <a:endParaRPr lang="ru-RU"/>
        </a:p>
      </dgm:t>
    </dgm:pt>
    <dgm:pt modelId="{D5DC8C69-AF64-4DFA-A2BA-CD9462363955}" type="sibTrans" cxnId="{358504C4-6FF2-4B4A-84EF-18F20AF17D74}">
      <dgm:prSet/>
      <dgm:spPr/>
      <dgm:t>
        <a:bodyPr/>
        <a:lstStyle/>
        <a:p>
          <a:endParaRPr lang="ru-RU"/>
        </a:p>
      </dgm:t>
    </dgm:pt>
    <dgm:pt modelId="{EEE9263E-4BCD-4A37-847F-ABE8332367F0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D4E6453-3CC0-4759-8AAE-8117DC5296CB}" type="parTrans" cxnId="{9EF5FA6E-95CD-4946-9EB9-2D933807A3E1}">
      <dgm:prSet/>
      <dgm:spPr/>
      <dgm:t>
        <a:bodyPr/>
        <a:lstStyle/>
        <a:p>
          <a:endParaRPr lang="ru-RU"/>
        </a:p>
      </dgm:t>
    </dgm:pt>
    <dgm:pt modelId="{D7022F93-FF9F-44E7-BC7A-D2FFFF9FC996}" type="sibTrans" cxnId="{9EF5FA6E-95CD-4946-9EB9-2D933807A3E1}">
      <dgm:prSet/>
      <dgm:spPr/>
      <dgm:t>
        <a:bodyPr/>
        <a:lstStyle/>
        <a:p>
          <a:endParaRPr lang="ru-RU"/>
        </a:p>
      </dgm:t>
    </dgm:pt>
    <dgm:pt modelId="{D402ED70-5FFD-475D-8916-74A5DE109A06}">
      <dgm:prSet/>
      <dgm:spPr/>
      <dgm:t>
        <a:bodyPr/>
        <a:lstStyle/>
        <a:p>
          <a:pPr algn="just"/>
          <a:r>
            <a:rPr lang="ru-RU" dirty="0" smtClean="0"/>
            <a:t>Корректировка или модификация полученной методики</a:t>
          </a:r>
          <a:endParaRPr lang="ru-RU" dirty="0"/>
        </a:p>
      </dgm:t>
    </dgm:pt>
    <dgm:pt modelId="{F4041682-8BE4-4872-9FD0-3C494A6B6664}" type="parTrans" cxnId="{838B160B-B97B-4FF7-AD72-A2019EF63263}">
      <dgm:prSet/>
      <dgm:spPr/>
      <dgm:t>
        <a:bodyPr/>
        <a:lstStyle/>
        <a:p>
          <a:endParaRPr lang="ru-RU"/>
        </a:p>
      </dgm:t>
    </dgm:pt>
    <dgm:pt modelId="{D9BCFBF0-DEFC-45F7-8B88-3C29C5CFE60C}" type="sibTrans" cxnId="{838B160B-B97B-4FF7-AD72-A2019EF63263}">
      <dgm:prSet/>
      <dgm:spPr/>
      <dgm:t>
        <a:bodyPr/>
        <a:lstStyle/>
        <a:p>
          <a:endParaRPr lang="ru-RU"/>
        </a:p>
      </dgm:t>
    </dgm:pt>
    <dgm:pt modelId="{A4A7010B-FACC-46B8-BCA1-EC59475CFB49}" type="pres">
      <dgm:prSet presAssocID="{7EA2FD5C-A026-47C7-AA02-C3F70EEC3E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AB0C1-D2E3-42E0-825B-021B26B029E5}" type="pres">
      <dgm:prSet presAssocID="{99A99418-BDCC-4176-885C-3A46BE4649EE}" presName="composite" presStyleCnt="0"/>
      <dgm:spPr/>
    </dgm:pt>
    <dgm:pt modelId="{82CF938E-649A-48D9-BC09-DF4662CCC8EF}" type="pres">
      <dgm:prSet presAssocID="{99A99418-BDCC-4176-885C-3A46BE4649E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8E1F-B85D-4D8C-95C9-D38A118BA9EE}" type="pres">
      <dgm:prSet presAssocID="{99A99418-BDCC-4176-885C-3A46BE4649E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991A9-3319-4CAF-8084-20F0534C2EC8}" type="pres">
      <dgm:prSet presAssocID="{1DC17A03-721A-4A5B-B914-B8B07BBE985C}" presName="sp" presStyleCnt="0"/>
      <dgm:spPr/>
    </dgm:pt>
    <dgm:pt modelId="{C25A1494-E121-414A-8972-67C1B91D50BE}" type="pres">
      <dgm:prSet presAssocID="{31A4A15C-A881-4126-8A58-E44D4F405071}" presName="composite" presStyleCnt="0"/>
      <dgm:spPr/>
    </dgm:pt>
    <dgm:pt modelId="{56702307-822B-4554-AA37-A8E2DED7E27A}" type="pres">
      <dgm:prSet presAssocID="{31A4A15C-A881-4126-8A58-E44D4F4050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518CE-B5BE-4F1E-A2B6-C4F36CDCEE8C}" type="pres">
      <dgm:prSet presAssocID="{31A4A15C-A881-4126-8A58-E44D4F40507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ECE77-4180-4AD6-871E-5893B5529181}" type="pres">
      <dgm:prSet presAssocID="{ED23DD60-CF7C-4C19-AFF4-09B7251C1997}" presName="sp" presStyleCnt="0"/>
      <dgm:spPr/>
    </dgm:pt>
    <dgm:pt modelId="{4D23D1C4-1962-4511-960B-17B09391F983}" type="pres">
      <dgm:prSet presAssocID="{76B6476E-594D-4080-9574-ADC5F8168C3F}" presName="composite" presStyleCnt="0"/>
      <dgm:spPr/>
    </dgm:pt>
    <dgm:pt modelId="{A5AC28F4-7881-4317-B1DA-F534ADE6B854}" type="pres">
      <dgm:prSet presAssocID="{76B6476E-594D-4080-9574-ADC5F8168C3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550E7-973A-44B1-AF6D-F7E75633BE87}" type="pres">
      <dgm:prSet presAssocID="{76B6476E-594D-4080-9574-ADC5F8168C3F}" presName="descendantText" presStyleLbl="alignAcc1" presStyleIdx="2" presStyleCnt="4" custLinFactNeighborX="0" custLinFactNeighborY="-2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1C356-2512-49D4-9ED4-308631D7F8E1}" type="pres">
      <dgm:prSet presAssocID="{5A076647-5A83-4556-A78B-C632F773CCED}" presName="sp" presStyleCnt="0"/>
      <dgm:spPr/>
    </dgm:pt>
    <dgm:pt modelId="{EFE1864E-F24E-47E3-A009-EF6B4E04E812}" type="pres">
      <dgm:prSet presAssocID="{EEE9263E-4BCD-4A37-847F-ABE8332367F0}" presName="composite" presStyleCnt="0"/>
      <dgm:spPr/>
    </dgm:pt>
    <dgm:pt modelId="{05FB38C0-3D4C-4148-AC86-B0A7F4C45859}" type="pres">
      <dgm:prSet presAssocID="{EEE9263E-4BCD-4A37-847F-ABE8332367F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E7C43-6531-4B7C-9182-120F851CE023}" type="pres">
      <dgm:prSet presAssocID="{EEE9263E-4BCD-4A37-847F-ABE8332367F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267F8-C9A0-4164-B9DA-1A91093C460C}" type="presOf" srcId="{55B8052D-7157-4DA1-B758-85A0D936BB6D}" destId="{F64518CE-B5BE-4F1E-A2B6-C4F36CDCEE8C}" srcOrd="0" destOrd="0" presId="urn:microsoft.com/office/officeart/2005/8/layout/chevron2"/>
    <dgm:cxn modelId="{F8D8FAE4-A95A-420E-913A-16158AAF6E81}" srcId="{7EA2FD5C-A026-47C7-AA02-C3F70EEC3EBB}" destId="{31A4A15C-A881-4126-8A58-E44D4F405071}" srcOrd="1" destOrd="0" parTransId="{70518F08-38F1-446C-A54C-A0763317C4D0}" sibTransId="{ED23DD60-CF7C-4C19-AFF4-09B7251C1997}"/>
    <dgm:cxn modelId="{87B031D8-0120-4959-9453-8AD0F7F11402}" type="presOf" srcId="{99A99418-BDCC-4176-885C-3A46BE4649EE}" destId="{82CF938E-649A-48D9-BC09-DF4662CCC8EF}" srcOrd="0" destOrd="0" presId="urn:microsoft.com/office/officeart/2005/8/layout/chevron2"/>
    <dgm:cxn modelId="{C16B83CC-1C17-4FFF-B2E8-CDE63076B8EC}" srcId="{99A99418-BDCC-4176-885C-3A46BE4649EE}" destId="{37A5C7CA-C700-4E8A-93DA-6755DCA00693}" srcOrd="0" destOrd="0" parTransId="{4CB27998-0192-4DBB-A5A0-446945D39234}" sibTransId="{9872C5C2-9F93-41EF-96AC-F445FC33904B}"/>
    <dgm:cxn modelId="{F4A40171-A839-4AB6-93C5-91F9885D71E0}" type="presOf" srcId="{37A5C7CA-C700-4E8A-93DA-6755DCA00693}" destId="{C38B8E1F-B85D-4D8C-95C9-D38A118BA9EE}" srcOrd="0" destOrd="0" presId="urn:microsoft.com/office/officeart/2005/8/layout/chevron2"/>
    <dgm:cxn modelId="{3BB6B3EF-02C2-4169-BBC7-27AECF059AEB}" type="presOf" srcId="{EEE9263E-4BCD-4A37-847F-ABE8332367F0}" destId="{05FB38C0-3D4C-4148-AC86-B0A7F4C45859}" srcOrd="0" destOrd="0" presId="urn:microsoft.com/office/officeart/2005/8/layout/chevron2"/>
    <dgm:cxn modelId="{B369F174-9E32-4757-BD96-638461CC4BFE}" type="presOf" srcId="{28D74D4A-E1A1-4839-A843-BCEBF633094C}" destId="{47BE7C43-6531-4B7C-9182-120F851CE023}" srcOrd="0" destOrd="0" presId="urn:microsoft.com/office/officeart/2005/8/layout/chevron2"/>
    <dgm:cxn modelId="{E030B033-92D2-4F30-819E-CB0EF91A2CBD}" type="presOf" srcId="{7EA2FD5C-A026-47C7-AA02-C3F70EEC3EBB}" destId="{A4A7010B-FACC-46B8-BCA1-EC59475CFB49}" srcOrd="0" destOrd="0" presId="urn:microsoft.com/office/officeart/2005/8/layout/chevron2"/>
    <dgm:cxn modelId="{DEAC8530-DDD6-4ACA-86A3-77FBCE7DCA86}" srcId="{7EA2FD5C-A026-47C7-AA02-C3F70EEC3EBB}" destId="{76B6476E-594D-4080-9574-ADC5F8168C3F}" srcOrd="2" destOrd="0" parTransId="{E1271B71-3927-44BE-B726-C53C52D7A43A}" sibTransId="{5A076647-5A83-4556-A78B-C632F773CCED}"/>
    <dgm:cxn modelId="{838B160B-B97B-4FF7-AD72-A2019EF63263}" srcId="{76B6476E-594D-4080-9574-ADC5F8168C3F}" destId="{D402ED70-5FFD-475D-8916-74A5DE109A06}" srcOrd="0" destOrd="0" parTransId="{F4041682-8BE4-4872-9FD0-3C494A6B6664}" sibTransId="{D9BCFBF0-DEFC-45F7-8B88-3C29C5CFE60C}"/>
    <dgm:cxn modelId="{05313EAC-082F-4526-BF26-DFA9ECF76AD5}" type="presOf" srcId="{31A4A15C-A881-4126-8A58-E44D4F405071}" destId="{56702307-822B-4554-AA37-A8E2DED7E27A}" srcOrd="0" destOrd="0" presId="urn:microsoft.com/office/officeart/2005/8/layout/chevron2"/>
    <dgm:cxn modelId="{358504C4-6FF2-4B4A-84EF-18F20AF17D74}" srcId="{EEE9263E-4BCD-4A37-847F-ABE8332367F0}" destId="{28D74D4A-E1A1-4839-A843-BCEBF633094C}" srcOrd="0" destOrd="0" parTransId="{E11F336E-B63C-4C19-AB17-6D35CF676444}" sibTransId="{D5DC8C69-AF64-4DFA-A2BA-CD9462363955}"/>
    <dgm:cxn modelId="{D44BEAA9-59DE-4C5D-B814-BE79D2167293}" type="presOf" srcId="{D402ED70-5FFD-475D-8916-74A5DE109A06}" destId="{D38550E7-973A-44B1-AF6D-F7E75633BE87}" srcOrd="0" destOrd="0" presId="urn:microsoft.com/office/officeart/2005/8/layout/chevron2"/>
    <dgm:cxn modelId="{88641B35-AA9F-48E9-9664-CDF41D58B833}" type="presOf" srcId="{76B6476E-594D-4080-9574-ADC5F8168C3F}" destId="{A5AC28F4-7881-4317-B1DA-F534ADE6B854}" srcOrd="0" destOrd="0" presId="urn:microsoft.com/office/officeart/2005/8/layout/chevron2"/>
    <dgm:cxn modelId="{9EF5FA6E-95CD-4946-9EB9-2D933807A3E1}" srcId="{7EA2FD5C-A026-47C7-AA02-C3F70EEC3EBB}" destId="{EEE9263E-4BCD-4A37-847F-ABE8332367F0}" srcOrd="3" destOrd="0" parTransId="{5D4E6453-3CC0-4759-8AAE-8117DC5296CB}" sibTransId="{D7022F93-FF9F-44E7-BC7A-D2FFFF9FC996}"/>
    <dgm:cxn modelId="{CB6D8EAB-584D-4FBF-A52B-4DC289C256DA}" srcId="{7EA2FD5C-A026-47C7-AA02-C3F70EEC3EBB}" destId="{99A99418-BDCC-4176-885C-3A46BE4649EE}" srcOrd="0" destOrd="0" parTransId="{E29231F0-659F-4EBE-B2F9-443F386E55AD}" sibTransId="{1DC17A03-721A-4A5B-B914-B8B07BBE985C}"/>
    <dgm:cxn modelId="{53109E52-05E5-4A6F-879F-A810F91974F1}" srcId="{31A4A15C-A881-4126-8A58-E44D4F405071}" destId="{55B8052D-7157-4DA1-B758-85A0D936BB6D}" srcOrd="0" destOrd="0" parTransId="{24C6A386-DD64-455B-9A5B-18B2404B1449}" sibTransId="{2F97994B-DBF5-4B66-8E18-AAE1C5687CE4}"/>
    <dgm:cxn modelId="{8F447760-F6EB-48DA-8126-F79079C56AA7}" type="presParOf" srcId="{A4A7010B-FACC-46B8-BCA1-EC59475CFB49}" destId="{4B8AB0C1-D2E3-42E0-825B-021B26B029E5}" srcOrd="0" destOrd="0" presId="urn:microsoft.com/office/officeart/2005/8/layout/chevron2"/>
    <dgm:cxn modelId="{448DE689-0BB6-4C0F-B653-09DEBCFB3A82}" type="presParOf" srcId="{4B8AB0C1-D2E3-42E0-825B-021B26B029E5}" destId="{82CF938E-649A-48D9-BC09-DF4662CCC8EF}" srcOrd="0" destOrd="0" presId="urn:microsoft.com/office/officeart/2005/8/layout/chevron2"/>
    <dgm:cxn modelId="{B9B4E8E7-DF4D-4156-8DB9-CD5BA49175A1}" type="presParOf" srcId="{4B8AB0C1-D2E3-42E0-825B-021B26B029E5}" destId="{C38B8E1F-B85D-4D8C-95C9-D38A118BA9EE}" srcOrd="1" destOrd="0" presId="urn:microsoft.com/office/officeart/2005/8/layout/chevron2"/>
    <dgm:cxn modelId="{244E0F08-A4C4-4B59-92DD-573F03C873B1}" type="presParOf" srcId="{A4A7010B-FACC-46B8-BCA1-EC59475CFB49}" destId="{378991A9-3319-4CAF-8084-20F0534C2EC8}" srcOrd="1" destOrd="0" presId="urn:microsoft.com/office/officeart/2005/8/layout/chevron2"/>
    <dgm:cxn modelId="{010B552C-8CA3-401B-B462-F5FDC23B337B}" type="presParOf" srcId="{A4A7010B-FACC-46B8-BCA1-EC59475CFB49}" destId="{C25A1494-E121-414A-8972-67C1B91D50BE}" srcOrd="2" destOrd="0" presId="urn:microsoft.com/office/officeart/2005/8/layout/chevron2"/>
    <dgm:cxn modelId="{D6CEF07E-4D31-4619-BB1E-E1BB741D7552}" type="presParOf" srcId="{C25A1494-E121-414A-8972-67C1B91D50BE}" destId="{56702307-822B-4554-AA37-A8E2DED7E27A}" srcOrd="0" destOrd="0" presId="urn:microsoft.com/office/officeart/2005/8/layout/chevron2"/>
    <dgm:cxn modelId="{A3F1B24E-A183-48F3-AFAC-6674A8969249}" type="presParOf" srcId="{C25A1494-E121-414A-8972-67C1B91D50BE}" destId="{F64518CE-B5BE-4F1E-A2B6-C4F36CDCEE8C}" srcOrd="1" destOrd="0" presId="urn:microsoft.com/office/officeart/2005/8/layout/chevron2"/>
    <dgm:cxn modelId="{4D76AC74-9805-48F1-8B2B-FE97A3AB0F44}" type="presParOf" srcId="{A4A7010B-FACC-46B8-BCA1-EC59475CFB49}" destId="{13CECE77-4180-4AD6-871E-5893B5529181}" srcOrd="3" destOrd="0" presId="urn:microsoft.com/office/officeart/2005/8/layout/chevron2"/>
    <dgm:cxn modelId="{A3B85722-0550-49E8-94B5-FA3F3AB0F889}" type="presParOf" srcId="{A4A7010B-FACC-46B8-BCA1-EC59475CFB49}" destId="{4D23D1C4-1962-4511-960B-17B09391F983}" srcOrd="4" destOrd="0" presId="urn:microsoft.com/office/officeart/2005/8/layout/chevron2"/>
    <dgm:cxn modelId="{C556C7EE-F19A-482A-8218-86D6255A9D60}" type="presParOf" srcId="{4D23D1C4-1962-4511-960B-17B09391F983}" destId="{A5AC28F4-7881-4317-B1DA-F534ADE6B854}" srcOrd="0" destOrd="0" presId="urn:microsoft.com/office/officeart/2005/8/layout/chevron2"/>
    <dgm:cxn modelId="{98D9AB56-C5AF-49BA-AC57-0E24A2356AEC}" type="presParOf" srcId="{4D23D1C4-1962-4511-960B-17B09391F983}" destId="{D38550E7-973A-44B1-AF6D-F7E75633BE87}" srcOrd="1" destOrd="0" presId="urn:microsoft.com/office/officeart/2005/8/layout/chevron2"/>
    <dgm:cxn modelId="{2BB173DC-F807-472F-8A07-CAC0397D710E}" type="presParOf" srcId="{A4A7010B-FACC-46B8-BCA1-EC59475CFB49}" destId="{B981C356-2512-49D4-9ED4-308631D7F8E1}" srcOrd="5" destOrd="0" presId="urn:microsoft.com/office/officeart/2005/8/layout/chevron2"/>
    <dgm:cxn modelId="{9BEF2DE2-A8E1-41AD-BB10-28C6D3D3DF7C}" type="presParOf" srcId="{A4A7010B-FACC-46B8-BCA1-EC59475CFB49}" destId="{EFE1864E-F24E-47E3-A009-EF6B4E04E812}" srcOrd="6" destOrd="0" presId="urn:microsoft.com/office/officeart/2005/8/layout/chevron2"/>
    <dgm:cxn modelId="{861AD6DC-89A0-417F-B326-D73162626C57}" type="presParOf" srcId="{EFE1864E-F24E-47E3-A009-EF6B4E04E812}" destId="{05FB38C0-3D4C-4148-AC86-B0A7F4C45859}" srcOrd="0" destOrd="0" presId="urn:microsoft.com/office/officeart/2005/8/layout/chevron2"/>
    <dgm:cxn modelId="{85F8604E-E1A8-4768-9D25-88AF5AEDFC75}" type="presParOf" srcId="{EFE1864E-F24E-47E3-A009-EF6B4E04E812}" destId="{47BE7C43-6531-4B7C-9182-120F851CE0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722413-C5AB-43E4-865F-0BC3973B6BCA}" type="doc">
      <dgm:prSet loTypeId="urn:microsoft.com/office/officeart/2005/8/layout/arrow2" loCatId="process" qsTypeId="urn:microsoft.com/office/officeart/2005/8/quickstyle/3d1" qsCatId="3D" csTypeId="urn:microsoft.com/office/officeart/2005/8/colors/accent0_3" csCatId="mainScheme" phldr="1"/>
      <dgm:spPr/>
    </dgm:pt>
    <dgm:pt modelId="{A8499922-CC1E-441D-9D67-32011CDAB98B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b="1" dirty="0" smtClean="0"/>
            <a:t>Подготовительный  этап</a:t>
          </a:r>
        </a:p>
      </dgm:t>
    </dgm:pt>
    <dgm:pt modelId="{9C1D87F2-AA38-4EDC-9BD9-B7642B11E57F}" type="parTrans" cxnId="{A7A56EAE-2FF8-4265-8BC3-FD1BB8B5955E}">
      <dgm:prSet/>
      <dgm:spPr/>
      <dgm:t>
        <a:bodyPr/>
        <a:lstStyle/>
        <a:p>
          <a:endParaRPr lang="ru-RU"/>
        </a:p>
      </dgm:t>
    </dgm:pt>
    <dgm:pt modelId="{C8EF37F7-5A21-4962-B0E3-EDD7E506C952}" type="sibTrans" cxnId="{A7A56EAE-2FF8-4265-8BC3-FD1BB8B5955E}">
      <dgm:prSet/>
      <dgm:spPr/>
      <dgm:t>
        <a:bodyPr/>
        <a:lstStyle/>
        <a:p>
          <a:endParaRPr lang="ru-RU"/>
        </a:p>
      </dgm:t>
    </dgm:pt>
    <dgm:pt modelId="{43F4182F-6F5D-4E6D-B03A-0A3E5A4A89B5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b="1" dirty="0" smtClean="0"/>
            <a:t>Этап </a:t>
          </a:r>
          <a:r>
            <a:rPr lang="en-US" sz="1600" b="1" dirty="0" smtClean="0"/>
            <a:t>I</a:t>
          </a:r>
        </a:p>
        <a:p>
          <a:pPr algn="ctr">
            <a:spcAft>
              <a:spcPts val="0"/>
            </a:spcAft>
          </a:pPr>
          <a:r>
            <a:rPr lang="ru-RU" sz="1600" dirty="0" smtClean="0"/>
            <a:t>Решение задачи о размещении несколькими  методами</a:t>
          </a:r>
          <a:endParaRPr lang="ru-RU" sz="1600" dirty="0"/>
        </a:p>
      </dgm:t>
    </dgm:pt>
    <dgm:pt modelId="{023DF025-8F4E-4A23-9463-3F2230F2CA8A}" type="parTrans" cxnId="{3B65EAC5-485F-4091-BCE0-C2ADD5FFAA82}">
      <dgm:prSet/>
      <dgm:spPr/>
      <dgm:t>
        <a:bodyPr/>
        <a:lstStyle/>
        <a:p>
          <a:endParaRPr lang="ru-RU"/>
        </a:p>
      </dgm:t>
    </dgm:pt>
    <dgm:pt modelId="{45EAFE20-E38F-441B-A492-C6F0F1E40840}" type="sibTrans" cxnId="{3B65EAC5-485F-4091-BCE0-C2ADD5FFAA82}">
      <dgm:prSet/>
      <dgm:spPr/>
      <dgm:t>
        <a:bodyPr/>
        <a:lstStyle/>
        <a:p>
          <a:endParaRPr lang="ru-RU"/>
        </a:p>
      </dgm:t>
    </dgm:pt>
    <dgm:pt modelId="{59054FE3-3A99-4DDD-99FA-51261D09C15F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b="1" dirty="0" smtClean="0"/>
            <a:t>Этап </a:t>
          </a:r>
          <a:r>
            <a:rPr lang="en-US" sz="1600" b="1" dirty="0" smtClean="0"/>
            <a:t>II</a:t>
          </a:r>
        </a:p>
        <a:p>
          <a:pPr algn="ctr">
            <a:spcAft>
              <a:spcPts val="0"/>
            </a:spcAft>
          </a:pPr>
          <a:r>
            <a:rPr lang="ru-RU" sz="1600" dirty="0" smtClean="0"/>
            <a:t>Решение оптимизационной задачи</a:t>
          </a:r>
          <a:endParaRPr lang="ru-RU" sz="1600" dirty="0"/>
        </a:p>
      </dgm:t>
    </dgm:pt>
    <dgm:pt modelId="{DD6D6431-DB8B-4B9F-945A-160E75AD1BA9}" type="parTrans" cxnId="{3C0B2D2A-CC90-4DFE-A54B-4B23AF3E6274}">
      <dgm:prSet/>
      <dgm:spPr/>
      <dgm:t>
        <a:bodyPr/>
        <a:lstStyle/>
        <a:p>
          <a:endParaRPr lang="ru-RU"/>
        </a:p>
      </dgm:t>
    </dgm:pt>
    <dgm:pt modelId="{657E1879-BB0E-4AD4-BE91-49279949D36E}" type="sibTrans" cxnId="{3C0B2D2A-CC90-4DFE-A54B-4B23AF3E6274}">
      <dgm:prSet/>
      <dgm:spPr/>
      <dgm:t>
        <a:bodyPr/>
        <a:lstStyle/>
        <a:p>
          <a:endParaRPr lang="ru-RU"/>
        </a:p>
      </dgm:t>
    </dgm:pt>
    <dgm:pt modelId="{BFCAAB87-E957-4865-AE78-E37081F2B662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b="1" dirty="0" smtClean="0"/>
            <a:t>Этап </a:t>
          </a:r>
          <a:r>
            <a:rPr lang="en-US" sz="1600" b="1" dirty="0" smtClean="0"/>
            <a:t>III</a:t>
          </a:r>
          <a:r>
            <a:rPr lang="ru-RU" sz="1600" b="1" dirty="0" smtClean="0"/>
            <a:t> </a:t>
          </a:r>
        </a:p>
        <a:p>
          <a:pPr algn="ctr">
            <a:spcAft>
              <a:spcPts val="0"/>
            </a:spcAft>
          </a:pPr>
          <a:r>
            <a:rPr lang="ru-RU" sz="1600" dirty="0" smtClean="0"/>
            <a:t>Оценка полученного решения</a:t>
          </a:r>
          <a:endParaRPr lang="en-US" sz="1600" dirty="0" smtClean="0"/>
        </a:p>
        <a:p>
          <a:pPr algn="ctr">
            <a:spcAft>
              <a:spcPct val="35000"/>
            </a:spcAft>
          </a:pPr>
          <a:endParaRPr lang="en-US" sz="800" dirty="0" smtClean="0"/>
        </a:p>
        <a:p>
          <a:pPr algn="ctr">
            <a:spcAft>
              <a:spcPct val="35000"/>
            </a:spcAft>
          </a:pPr>
          <a:endParaRPr lang="ru-RU" sz="800" dirty="0"/>
        </a:p>
      </dgm:t>
    </dgm:pt>
    <dgm:pt modelId="{B3176046-945C-45A3-845A-D2076BE74C23}" type="parTrans" cxnId="{E346E1D2-724D-469C-ABF9-58E6DF08D6B1}">
      <dgm:prSet/>
      <dgm:spPr/>
      <dgm:t>
        <a:bodyPr/>
        <a:lstStyle/>
        <a:p>
          <a:endParaRPr lang="ru-RU"/>
        </a:p>
      </dgm:t>
    </dgm:pt>
    <dgm:pt modelId="{C877633E-8A4E-4F98-BF29-B35153AAB2D4}" type="sibTrans" cxnId="{E346E1D2-724D-469C-ABF9-58E6DF08D6B1}">
      <dgm:prSet/>
      <dgm:spPr/>
      <dgm:t>
        <a:bodyPr/>
        <a:lstStyle/>
        <a:p>
          <a:endParaRPr lang="ru-RU"/>
        </a:p>
      </dgm:t>
    </dgm:pt>
    <dgm:pt modelId="{44BEB59B-429F-4BB1-AA43-57AEBEE62EBF}" type="pres">
      <dgm:prSet presAssocID="{73722413-C5AB-43E4-865F-0BC3973B6BCA}" presName="arrowDiagram" presStyleCnt="0">
        <dgm:presLayoutVars>
          <dgm:chMax val="5"/>
          <dgm:dir/>
          <dgm:resizeHandles val="exact"/>
        </dgm:presLayoutVars>
      </dgm:prSet>
      <dgm:spPr/>
    </dgm:pt>
    <dgm:pt modelId="{A67CA14D-680A-4D4F-AC5D-F6F59AEC6D5A}" type="pres">
      <dgm:prSet presAssocID="{73722413-C5AB-43E4-865F-0BC3973B6BCA}" presName="arrow" presStyleLbl="bgShp" presStyleIdx="0" presStyleCnt="1"/>
      <dgm:spPr/>
    </dgm:pt>
    <dgm:pt modelId="{A6DE110B-1207-4905-9C25-BFAB3BBF8A2D}" type="pres">
      <dgm:prSet presAssocID="{73722413-C5AB-43E4-865F-0BC3973B6BCA}" presName="arrowDiagram4" presStyleCnt="0"/>
      <dgm:spPr/>
    </dgm:pt>
    <dgm:pt modelId="{24A06342-A898-49F3-8294-0BA1A7F5FC53}" type="pres">
      <dgm:prSet presAssocID="{A8499922-CC1E-441D-9D67-32011CDAB98B}" presName="bullet4a" presStyleLbl="node1" presStyleIdx="0" presStyleCnt="4"/>
      <dgm:spPr/>
    </dgm:pt>
    <dgm:pt modelId="{A52E00AB-EC89-49FB-8A18-ED0B2E226B13}" type="pres">
      <dgm:prSet presAssocID="{A8499922-CC1E-441D-9D67-32011CDAB98B}" presName="textBox4a" presStyleLbl="revTx" presStyleIdx="0" presStyleCnt="4" custScaleX="181961" custScaleY="56547" custLinFactNeighborX="-12857" custLinFactNeighborY="2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03780-FA81-48FB-A9AB-8C5D50E60BBD}" type="pres">
      <dgm:prSet presAssocID="{43F4182F-6F5D-4E6D-B03A-0A3E5A4A89B5}" presName="bullet4b" presStyleLbl="node1" presStyleIdx="1" presStyleCnt="4" custLinFactX="-14349" custLinFactNeighborX="-100000" custLinFactNeighborY="78263"/>
      <dgm:spPr/>
    </dgm:pt>
    <dgm:pt modelId="{5F5AA8FC-E6BB-4FC8-9901-54568FC2EF0B}" type="pres">
      <dgm:prSet presAssocID="{43F4182F-6F5D-4E6D-B03A-0A3E5A4A89B5}" presName="textBox4b" presStyleLbl="revTx" presStyleIdx="1" presStyleCnt="4" custScaleX="145723" custScaleY="30205" custLinFactNeighborX="-8443" custLinFactNeighborY="-15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D3A52-33C3-45DC-B7ED-C480171A5C17}" type="pres">
      <dgm:prSet presAssocID="{59054FE3-3A99-4DDD-99FA-51261D09C15F}" presName="bullet4c" presStyleLbl="node1" presStyleIdx="2" presStyleCnt="4" custLinFactNeighborX="-37813" custLinFactNeighborY="7344"/>
      <dgm:spPr/>
    </dgm:pt>
    <dgm:pt modelId="{CE6FBF80-776E-4D8C-B2FC-A20AC15A5FD6}" type="pres">
      <dgm:prSet presAssocID="{59054FE3-3A99-4DDD-99FA-51261D09C15F}" presName="textBox4c" presStyleLbl="revTx" presStyleIdx="2" presStyleCnt="4" custScaleX="145624" custScaleY="28575" custLinFactNeighborX="-12164" custLinFactNeighborY="-23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F0ED6-A335-442F-98B2-580330AD82DD}" type="pres">
      <dgm:prSet presAssocID="{BFCAAB87-E957-4865-AE78-E37081F2B662}" presName="bullet4d" presStyleLbl="node1" presStyleIdx="3" presStyleCnt="4"/>
      <dgm:spPr/>
    </dgm:pt>
    <dgm:pt modelId="{25603E3C-E6CC-4CBB-BD98-E7C277BEFD6E}" type="pres">
      <dgm:prSet presAssocID="{BFCAAB87-E957-4865-AE78-E37081F2B662}" presName="textBox4d" presStyleLbl="revTx" presStyleIdx="3" presStyleCnt="4" custScaleX="108442" custScaleY="21296" custLinFactNeighborX="890" custLinFactNeighborY="-40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93B9B-69DC-46BD-83B5-288F52DD1077}" type="presOf" srcId="{73722413-C5AB-43E4-865F-0BC3973B6BCA}" destId="{44BEB59B-429F-4BB1-AA43-57AEBEE62EBF}" srcOrd="0" destOrd="0" presId="urn:microsoft.com/office/officeart/2005/8/layout/arrow2"/>
    <dgm:cxn modelId="{8C8B23F8-D8D7-4862-83EC-514B94D9BF3D}" type="presOf" srcId="{59054FE3-3A99-4DDD-99FA-51261D09C15F}" destId="{CE6FBF80-776E-4D8C-B2FC-A20AC15A5FD6}" srcOrd="0" destOrd="0" presId="urn:microsoft.com/office/officeart/2005/8/layout/arrow2"/>
    <dgm:cxn modelId="{FCCA343A-2158-4E71-95C5-4D44B1F03621}" type="presOf" srcId="{A8499922-CC1E-441D-9D67-32011CDAB98B}" destId="{A52E00AB-EC89-49FB-8A18-ED0B2E226B13}" srcOrd="0" destOrd="0" presId="urn:microsoft.com/office/officeart/2005/8/layout/arrow2"/>
    <dgm:cxn modelId="{E346E1D2-724D-469C-ABF9-58E6DF08D6B1}" srcId="{73722413-C5AB-43E4-865F-0BC3973B6BCA}" destId="{BFCAAB87-E957-4865-AE78-E37081F2B662}" srcOrd="3" destOrd="0" parTransId="{B3176046-945C-45A3-845A-D2076BE74C23}" sibTransId="{C877633E-8A4E-4F98-BF29-B35153AAB2D4}"/>
    <dgm:cxn modelId="{3C0B2D2A-CC90-4DFE-A54B-4B23AF3E6274}" srcId="{73722413-C5AB-43E4-865F-0BC3973B6BCA}" destId="{59054FE3-3A99-4DDD-99FA-51261D09C15F}" srcOrd="2" destOrd="0" parTransId="{DD6D6431-DB8B-4B9F-945A-160E75AD1BA9}" sibTransId="{657E1879-BB0E-4AD4-BE91-49279949D36E}"/>
    <dgm:cxn modelId="{A7A56EAE-2FF8-4265-8BC3-FD1BB8B5955E}" srcId="{73722413-C5AB-43E4-865F-0BC3973B6BCA}" destId="{A8499922-CC1E-441D-9D67-32011CDAB98B}" srcOrd="0" destOrd="0" parTransId="{9C1D87F2-AA38-4EDC-9BD9-B7642B11E57F}" sibTransId="{C8EF37F7-5A21-4962-B0E3-EDD7E506C952}"/>
    <dgm:cxn modelId="{5BC40A8A-F48B-4D46-B3B3-BD726231B7F7}" type="presOf" srcId="{BFCAAB87-E957-4865-AE78-E37081F2B662}" destId="{25603E3C-E6CC-4CBB-BD98-E7C277BEFD6E}" srcOrd="0" destOrd="0" presId="urn:microsoft.com/office/officeart/2005/8/layout/arrow2"/>
    <dgm:cxn modelId="{3B65EAC5-485F-4091-BCE0-C2ADD5FFAA82}" srcId="{73722413-C5AB-43E4-865F-0BC3973B6BCA}" destId="{43F4182F-6F5D-4E6D-B03A-0A3E5A4A89B5}" srcOrd="1" destOrd="0" parTransId="{023DF025-8F4E-4A23-9463-3F2230F2CA8A}" sibTransId="{45EAFE20-E38F-441B-A492-C6F0F1E40840}"/>
    <dgm:cxn modelId="{D654B8B5-EDC8-43AB-8B08-6816FBF4EBC6}" type="presOf" srcId="{43F4182F-6F5D-4E6D-B03A-0A3E5A4A89B5}" destId="{5F5AA8FC-E6BB-4FC8-9901-54568FC2EF0B}" srcOrd="0" destOrd="0" presId="urn:microsoft.com/office/officeart/2005/8/layout/arrow2"/>
    <dgm:cxn modelId="{C403999B-E977-4390-8BB6-41198B5642B5}" type="presParOf" srcId="{44BEB59B-429F-4BB1-AA43-57AEBEE62EBF}" destId="{A67CA14D-680A-4D4F-AC5D-F6F59AEC6D5A}" srcOrd="0" destOrd="0" presId="urn:microsoft.com/office/officeart/2005/8/layout/arrow2"/>
    <dgm:cxn modelId="{9A61A647-D1F6-4D06-9491-BA8E541590AF}" type="presParOf" srcId="{44BEB59B-429F-4BB1-AA43-57AEBEE62EBF}" destId="{A6DE110B-1207-4905-9C25-BFAB3BBF8A2D}" srcOrd="1" destOrd="0" presId="urn:microsoft.com/office/officeart/2005/8/layout/arrow2"/>
    <dgm:cxn modelId="{90148247-A843-475C-8020-7987D7C8BC7B}" type="presParOf" srcId="{A6DE110B-1207-4905-9C25-BFAB3BBF8A2D}" destId="{24A06342-A898-49F3-8294-0BA1A7F5FC53}" srcOrd="0" destOrd="0" presId="urn:microsoft.com/office/officeart/2005/8/layout/arrow2"/>
    <dgm:cxn modelId="{D5ED930A-F7F4-4902-A89B-EC0577ED7B11}" type="presParOf" srcId="{A6DE110B-1207-4905-9C25-BFAB3BBF8A2D}" destId="{A52E00AB-EC89-49FB-8A18-ED0B2E226B13}" srcOrd="1" destOrd="0" presId="urn:microsoft.com/office/officeart/2005/8/layout/arrow2"/>
    <dgm:cxn modelId="{E7FAA3B7-75A6-4151-8EB5-69B0D9D3BE1D}" type="presParOf" srcId="{A6DE110B-1207-4905-9C25-BFAB3BBF8A2D}" destId="{4BB03780-FA81-48FB-A9AB-8C5D50E60BBD}" srcOrd="2" destOrd="0" presId="urn:microsoft.com/office/officeart/2005/8/layout/arrow2"/>
    <dgm:cxn modelId="{F7D913B2-EF48-4188-981A-F2B3040328DB}" type="presParOf" srcId="{A6DE110B-1207-4905-9C25-BFAB3BBF8A2D}" destId="{5F5AA8FC-E6BB-4FC8-9901-54568FC2EF0B}" srcOrd="3" destOrd="0" presId="urn:microsoft.com/office/officeart/2005/8/layout/arrow2"/>
    <dgm:cxn modelId="{1FC3B8F2-BA90-4AA9-A209-6F6450E16D50}" type="presParOf" srcId="{A6DE110B-1207-4905-9C25-BFAB3BBF8A2D}" destId="{159D3A52-33C3-45DC-B7ED-C480171A5C17}" srcOrd="4" destOrd="0" presId="urn:microsoft.com/office/officeart/2005/8/layout/arrow2"/>
    <dgm:cxn modelId="{269CB51D-6DD3-4D84-A194-B4B371B13645}" type="presParOf" srcId="{A6DE110B-1207-4905-9C25-BFAB3BBF8A2D}" destId="{CE6FBF80-776E-4D8C-B2FC-A20AC15A5FD6}" srcOrd="5" destOrd="0" presId="urn:microsoft.com/office/officeart/2005/8/layout/arrow2"/>
    <dgm:cxn modelId="{DDDDDE5F-1248-4BC0-BB02-CF536C680E81}" type="presParOf" srcId="{A6DE110B-1207-4905-9C25-BFAB3BBF8A2D}" destId="{215F0ED6-A335-442F-98B2-580330AD82DD}" srcOrd="6" destOrd="0" presId="urn:microsoft.com/office/officeart/2005/8/layout/arrow2"/>
    <dgm:cxn modelId="{7DF116DB-965C-465A-A373-31BE5C37974F}" type="presParOf" srcId="{A6DE110B-1207-4905-9C25-BFAB3BBF8A2D}" destId="{25603E3C-E6CC-4CBB-BD98-E7C277BEFD6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3C591-AC43-4251-8CDF-C9A93F60D4CE}" type="doc">
      <dgm:prSet loTypeId="urn:microsoft.com/office/officeart/2005/8/layout/target2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2E00F38-9A8D-4A75-9463-4FEAC8FE308C}">
      <dgm:prSet phldrT="[Текст]"/>
      <dgm:spPr/>
      <dgm:t>
        <a:bodyPr/>
        <a:lstStyle/>
        <a:p>
          <a:pPr algn="ctr">
            <a:spcAft>
              <a:spcPts val="0"/>
            </a:spcAft>
          </a:pPr>
          <a:r>
            <a:rPr lang="ru-RU" altLang="zh-CN" dirty="0" smtClean="0"/>
            <a:t>Методика размещения</a:t>
          </a:r>
        </a:p>
        <a:p>
          <a:pPr algn="ctr">
            <a:spcAft>
              <a:spcPts val="0"/>
            </a:spcAft>
          </a:pPr>
          <a:r>
            <a:rPr lang="ru-RU" dirty="0" smtClean="0"/>
            <a:t>объектов</a:t>
          </a:r>
          <a:endParaRPr lang="ru-RU" dirty="0"/>
        </a:p>
      </dgm:t>
    </dgm:pt>
    <dgm:pt modelId="{8C74EB50-8C69-4A80-B203-B10859E2A58E}" type="parTrans" cxnId="{D2D5EE48-6309-464C-B62B-2750FD25A808}">
      <dgm:prSet/>
      <dgm:spPr/>
      <dgm:t>
        <a:bodyPr/>
        <a:lstStyle/>
        <a:p>
          <a:endParaRPr lang="ru-RU"/>
        </a:p>
      </dgm:t>
    </dgm:pt>
    <dgm:pt modelId="{A6005C64-C159-4AAE-BAD7-B833F3A5E412}" type="sibTrans" cxnId="{D2D5EE48-6309-464C-B62B-2750FD25A808}">
      <dgm:prSet/>
      <dgm:spPr/>
      <dgm:t>
        <a:bodyPr/>
        <a:lstStyle/>
        <a:p>
          <a:endParaRPr lang="ru-RU"/>
        </a:p>
      </dgm:t>
    </dgm:pt>
    <dgm:pt modelId="{8D305B2D-8978-4B93-98AE-5FDD3F6DD0C2}" type="pres">
      <dgm:prSet presAssocID="{D863C591-AC43-4251-8CDF-C9A93F60D4C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27219D-7645-4128-A301-CD7D7308D747}" type="pres">
      <dgm:prSet presAssocID="{D863C591-AC43-4251-8CDF-C9A93F60D4CE}" presName="outerBox" presStyleCnt="0"/>
      <dgm:spPr/>
    </dgm:pt>
    <dgm:pt modelId="{3810EEDF-D6EE-4420-ABA3-CAA29DD39C3E}" type="pres">
      <dgm:prSet presAssocID="{D863C591-AC43-4251-8CDF-C9A93F60D4CE}" presName="outerBoxParent" presStyleLbl="node1" presStyleIdx="0" presStyleCnt="1"/>
      <dgm:spPr/>
      <dgm:t>
        <a:bodyPr/>
        <a:lstStyle/>
        <a:p>
          <a:endParaRPr lang="ru-RU"/>
        </a:p>
      </dgm:t>
    </dgm:pt>
    <dgm:pt modelId="{0CB567BD-66FD-4576-ABB8-F6F46A589011}" type="pres">
      <dgm:prSet presAssocID="{D863C591-AC43-4251-8CDF-C9A93F60D4CE}" presName="outerBoxChildren" presStyleCnt="0"/>
      <dgm:spPr/>
    </dgm:pt>
  </dgm:ptLst>
  <dgm:cxnLst>
    <dgm:cxn modelId="{D2D5EE48-6309-464C-B62B-2750FD25A808}" srcId="{D863C591-AC43-4251-8CDF-C9A93F60D4CE}" destId="{52E00F38-9A8D-4A75-9463-4FEAC8FE308C}" srcOrd="0" destOrd="0" parTransId="{8C74EB50-8C69-4A80-B203-B10859E2A58E}" sibTransId="{A6005C64-C159-4AAE-BAD7-B833F3A5E412}"/>
    <dgm:cxn modelId="{D0F479CB-C3F1-4CA5-81CA-BCE2E0773C7D}" type="presOf" srcId="{D863C591-AC43-4251-8CDF-C9A93F60D4CE}" destId="{8D305B2D-8978-4B93-98AE-5FDD3F6DD0C2}" srcOrd="0" destOrd="0" presId="urn:microsoft.com/office/officeart/2005/8/layout/target2"/>
    <dgm:cxn modelId="{72A4C4A4-B322-41BF-A559-931EFF6E19E4}" type="presOf" srcId="{52E00F38-9A8D-4A75-9463-4FEAC8FE308C}" destId="{3810EEDF-D6EE-4420-ABA3-CAA29DD39C3E}" srcOrd="0" destOrd="0" presId="urn:microsoft.com/office/officeart/2005/8/layout/target2"/>
    <dgm:cxn modelId="{4F98AEE7-D7C1-417D-BE04-0E3F283ED245}" type="presParOf" srcId="{8D305B2D-8978-4B93-98AE-5FDD3F6DD0C2}" destId="{3427219D-7645-4128-A301-CD7D7308D747}" srcOrd="0" destOrd="0" presId="urn:microsoft.com/office/officeart/2005/8/layout/target2"/>
    <dgm:cxn modelId="{2E9F39C5-3D11-491D-BE01-8D12C9E6B324}" type="presParOf" srcId="{3427219D-7645-4128-A301-CD7D7308D747}" destId="{3810EEDF-D6EE-4420-ABA3-CAA29DD39C3E}" srcOrd="0" destOrd="0" presId="urn:microsoft.com/office/officeart/2005/8/layout/target2"/>
    <dgm:cxn modelId="{BED9A806-2850-46C2-866D-E4CED358E1B3}" type="presParOf" srcId="{3427219D-7645-4128-A301-CD7D7308D747}" destId="{0CB567BD-66FD-4576-ABB8-F6F46A589011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01C8A-10B4-4967-9AA3-92FCDCFD3501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C394B65-B4C3-45F0-9D44-7E1299394747}">
      <dgm:prSet phldrT="[Текст]" custT="1"/>
      <dgm:spPr/>
      <dgm:t>
        <a:bodyPr/>
        <a:lstStyle/>
        <a:p>
          <a:r>
            <a:rPr lang="ru-RU" sz="1800" dirty="0" smtClean="0"/>
            <a:t>Наглядность отображения</a:t>
          </a:r>
          <a:endParaRPr lang="ru-RU" sz="1800" dirty="0"/>
        </a:p>
      </dgm:t>
    </dgm:pt>
    <dgm:pt modelId="{BFC69C1B-C6F7-4944-A2C0-189E8F46E906}" type="parTrans" cxnId="{A389C6AC-4B15-499F-9298-2EF91EE63F10}">
      <dgm:prSet/>
      <dgm:spPr/>
      <dgm:t>
        <a:bodyPr/>
        <a:lstStyle/>
        <a:p>
          <a:endParaRPr lang="ru-RU"/>
        </a:p>
      </dgm:t>
    </dgm:pt>
    <dgm:pt modelId="{628E31F9-7ED1-4F28-BD8A-C3DC61E4AB75}" type="sibTrans" cxnId="{A389C6AC-4B15-499F-9298-2EF91EE63F10}">
      <dgm:prSet/>
      <dgm:spPr/>
      <dgm:t>
        <a:bodyPr/>
        <a:lstStyle/>
        <a:p>
          <a:endParaRPr lang="ru-RU"/>
        </a:p>
      </dgm:t>
    </dgm:pt>
    <dgm:pt modelId="{E76BAECE-9681-4CF5-8C01-5FE57D51837E}">
      <dgm:prSet phldrT="[Текст]" custT="1"/>
      <dgm:spPr/>
      <dgm:t>
        <a:bodyPr/>
        <a:lstStyle/>
        <a:p>
          <a:r>
            <a:rPr lang="ru-RU" sz="1800" dirty="0" smtClean="0"/>
            <a:t>Достаточная точность расчетов</a:t>
          </a:r>
          <a:endParaRPr lang="ru-RU" sz="1800" dirty="0"/>
        </a:p>
      </dgm:t>
    </dgm:pt>
    <dgm:pt modelId="{05A8B7FC-6FD7-4B44-85E5-AF94C5075545}" type="parTrans" cxnId="{9DBA4C69-EDA6-4AC1-B6EC-1D6F4D361833}">
      <dgm:prSet/>
      <dgm:spPr/>
      <dgm:t>
        <a:bodyPr/>
        <a:lstStyle/>
        <a:p>
          <a:endParaRPr lang="ru-RU"/>
        </a:p>
      </dgm:t>
    </dgm:pt>
    <dgm:pt modelId="{C429C3B2-6BA9-47A5-B8A9-DB54CC600022}" type="sibTrans" cxnId="{9DBA4C69-EDA6-4AC1-B6EC-1D6F4D361833}">
      <dgm:prSet/>
      <dgm:spPr/>
      <dgm:t>
        <a:bodyPr/>
        <a:lstStyle/>
        <a:p>
          <a:endParaRPr lang="ru-RU"/>
        </a:p>
      </dgm:t>
    </dgm:pt>
    <dgm:pt modelId="{F514EF44-204A-4D44-88D8-60240F4B0F19}">
      <dgm:prSet phldrT="[Текст]" custT="1"/>
      <dgm:spPr/>
      <dgm:t>
        <a:bodyPr/>
        <a:lstStyle/>
        <a:p>
          <a:r>
            <a:rPr lang="ru-RU" sz="1800" dirty="0" smtClean="0"/>
            <a:t>Универсальность применения</a:t>
          </a:r>
          <a:endParaRPr lang="ru-RU" sz="1800" dirty="0"/>
        </a:p>
      </dgm:t>
    </dgm:pt>
    <dgm:pt modelId="{75DE3230-D4AC-4446-8580-12ADCEACF17D}" type="parTrans" cxnId="{B59D3CFE-BEAF-45E6-8EFC-1F88999057B9}">
      <dgm:prSet/>
      <dgm:spPr/>
      <dgm:t>
        <a:bodyPr/>
        <a:lstStyle/>
        <a:p>
          <a:endParaRPr lang="ru-RU"/>
        </a:p>
      </dgm:t>
    </dgm:pt>
    <dgm:pt modelId="{ED546D02-A3AD-4DEA-9C6A-F38AD51C0F36}" type="sibTrans" cxnId="{B59D3CFE-BEAF-45E6-8EFC-1F88999057B9}">
      <dgm:prSet/>
      <dgm:spPr/>
      <dgm:t>
        <a:bodyPr/>
        <a:lstStyle/>
        <a:p>
          <a:endParaRPr lang="ru-RU"/>
        </a:p>
      </dgm:t>
    </dgm:pt>
    <dgm:pt modelId="{6574A0FD-9025-40A1-96C9-7C7848F7630D}">
      <dgm:prSet custT="1"/>
      <dgm:spPr/>
      <dgm:t>
        <a:bodyPr/>
        <a:lstStyle/>
        <a:p>
          <a:r>
            <a:rPr lang="ru-RU" sz="1800" dirty="0" smtClean="0"/>
            <a:t>Оптимальность решения</a:t>
          </a:r>
          <a:endParaRPr lang="ru-RU" sz="1800" dirty="0"/>
        </a:p>
      </dgm:t>
    </dgm:pt>
    <dgm:pt modelId="{41EBB091-4820-477F-9573-A564323CDEC4}" type="parTrans" cxnId="{16126D87-E954-4A33-AF20-3498F2C833BA}">
      <dgm:prSet/>
      <dgm:spPr/>
    </dgm:pt>
    <dgm:pt modelId="{F302307A-4DB6-47D0-B40E-4C95733FAF2A}" type="sibTrans" cxnId="{16126D87-E954-4A33-AF20-3498F2C833BA}">
      <dgm:prSet/>
      <dgm:spPr/>
    </dgm:pt>
    <dgm:pt modelId="{B04A3489-AAFF-4959-A56F-CC60F69A9C79}" type="pres">
      <dgm:prSet presAssocID="{91301C8A-10B4-4967-9AA3-92FCDCFD350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3AE0B49-BED7-4817-AB10-11000F90CBB2}" type="pres">
      <dgm:prSet presAssocID="{91301C8A-10B4-4967-9AA3-92FCDCFD3501}" presName="pyramid" presStyleLbl="node1" presStyleIdx="0" presStyleCnt="1" custLinFactNeighborX="-5782" custLinFactNeighborY="28906"/>
      <dgm:spPr/>
    </dgm:pt>
    <dgm:pt modelId="{9D68B87D-011A-4DFA-8DA7-CAB5D12C8061}" type="pres">
      <dgm:prSet presAssocID="{91301C8A-10B4-4967-9AA3-92FCDCFD3501}" presName="theList" presStyleCnt="0"/>
      <dgm:spPr/>
    </dgm:pt>
    <dgm:pt modelId="{276832D1-5D79-466E-90AD-2EB73D811896}" type="pres">
      <dgm:prSet presAssocID="{CC394B65-B4C3-45F0-9D44-7E1299394747}" presName="aNode" presStyleLbl="fgAcc1" presStyleIdx="0" presStyleCnt="4" custScaleX="148155" custLinFactNeighborX="-1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B54B2-EF79-49FC-9448-4BC61B77ED91}" type="pres">
      <dgm:prSet presAssocID="{CC394B65-B4C3-45F0-9D44-7E1299394747}" presName="aSpace" presStyleCnt="0"/>
      <dgm:spPr/>
    </dgm:pt>
    <dgm:pt modelId="{870DBC57-3180-454E-808D-916505C47368}" type="pres">
      <dgm:prSet presAssocID="{E76BAECE-9681-4CF5-8C01-5FE57D51837E}" presName="aNode" presStyleLbl="fgAcc1" presStyleIdx="1" presStyleCnt="4" custScaleX="149755" custLinFactNeighborX="-2152" custLinFactNeighborY="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F316A-E052-49B9-9355-41D56BF01C52}" type="pres">
      <dgm:prSet presAssocID="{E76BAECE-9681-4CF5-8C01-5FE57D51837E}" presName="aSpace" presStyleCnt="0"/>
      <dgm:spPr/>
    </dgm:pt>
    <dgm:pt modelId="{549E4AF4-20FF-4A56-A3C1-0A8F5C9C5D08}" type="pres">
      <dgm:prSet presAssocID="{F514EF44-204A-4D44-88D8-60240F4B0F19}" presName="aNode" presStyleLbl="fgAcc1" presStyleIdx="2" presStyleCnt="4" custScaleX="150518" custLinFactNeighborX="-1480" custLinFactNeighborY="51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2F948-E837-40EF-8302-2FF8DD911C7B}" type="pres">
      <dgm:prSet presAssocID="{F514EF44-204A-4D44-88D8-60240F4B0F19}" presName="aSpace" presStyleCnt="0"/>
      <dgm:spPr/>
    </dgm:pt>
    <dgm:pt modelId="{97472554-7501-4F87-9E30-1B749E6A0465}" type="pres">
      <dgm:prSet presAssocID="{6574A0FD-9025-40A1-96C9-7C7848F7630D}" presName="aNode" presStyleLbl="fgAcc1" presStyleIdx="3" presStyleCnt="4" custScaleX="147557" custLinFactY="3571" custLinFactNeighborX="-2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982F0-0470-4B8D-B721-E0924FCA4D3F}" type="pres">
      <dgm:prSet presAssocID="{6574A0FD-9025-40A1-96C9-7C7848F7630D}" presName="aSpace" presStyleCnt="0"/>
      <dgm:spPr/>
    </dgm:pt>
  </dgm:ptLst>
  <dgm:cxnLst>
    <dgm:cxn modelId="{A9978775-248E-4052-A585-36323F032BF8}" type="presOf" srcId="{E76BAECE-9681-4CF5-8C01-5FE57D51837E}" destId="{870DBC57-3180-454E-808D-916505C47368}" srcOrd="0" destOrd="0" presId="urn:microsoft.com/office/officeart/2005/8/layout/pyramid2"/>
    <dgm:cxn modelId="{A389C6AC-4B15-499F-9298-2EF91EE63F10}" srcId="{91301C8A-10B4-4967-9AA3-92FCDCFD3501}" destId="{CC394B65-B4C3-45F0-9D44-7E1299394747}" srcOrd="0" destOrd="0" parTransId="{BFC69C1B-C6F7-4944-A2C0-189E8F46E906}" sibTransId="{628E31F9-7ED1-4F28-BD8A-C3DC61E4AB75}"/>
    <dgm:cxn modelId="{9DBA4C69-EDA6-4AC1-B6EC-1D6F4D361833}" srcId="{91301C8A-10B4-4967-9AA3-92FCDCFD3501}" destId="{E76BAECE-9681-4CF5-8C01-5FE57D51837E}" srcOrd="1" destOrd="0" parTransId="{05A8B7FC-6FD7-4B44-85E5-AF94C5075545}" sibTransId="{C429C3B2-6BA9-47A5-B8A9-DB54CC600022}"/>
    <dgm:cxn modelId="{05DE67AB-03BE-4054-8A61-97676E4746AD}" type="presOf" srcId="{91301C8A-10B4-4967-9AA3-92FCDCFD3501}" destId="{B04A3489-AAFF-4959-A56F-CC60F69A9C79}" srcOrd="0" destOrd="0" presId="urn:microsoft.com/office/officeart/2005/8/layout/pyramid2"/>
    <dgm:cxn modelId="{F5AD6857-2267-43BE-9E86-B4F906DD07A5}" type="presOf" srcId="{6574A0FD-9025-40A1-96C9-7C7848F7630D}" destId="{97472554-7501-4F87-9E30-1B749E6A0465}" srcOrd="0" destOrd="0" presId="urn:microsoft.com/office/officeart/2005/8/layout/pyramid2"/>
    <dgm:cxn modelId="{3D6D2132-E18B-4629-BB05-48148D974EF6}" type="presOf" srcId="{F514EF44-204A-4D44-88D8-60240F4B0F19}" destId="{549E4AF4-20FF-4A56-A3C1-0A8F5C9C5D08}" srcOrd="0" destOrd="0" presId="urn:microsoft.com/office/officeart/2005/8/layout/pyramid2"/>
    <dgm:cxn modelId="{FDC77931-D05C-4CE3-97A5-DF3085F9CE5D}" type="presOf" srcId="{CC394B65-B4C3-45F0-9D44-7E1299394747}" destId="{276832D1-5D79-466E-90AD-2EB73D811896}" srcOrd="0" destOrd="0" presId="urn:microsoft.com/office/officeart/2005/8/layout/pyramid2"/>
    <dgm:cxn modelId="{B59D3CFE-BEAF-45E6-8EFC-1F88999057B9}" srcId="{91301C8A-10B4-4967-9AA3-92FCDCFD3501}" destId="{F514EF44-204A-4D44-88D8-60240F4B0F19}" srcOrd="2" destOrd="0" parTransId="{75DE3230-D4AC-4446-8580-12ADCEACF17D}" sibTransId="{ED546D02-A3AD-4DEA-9C6A-F38AD51C0F36}"/>
    <dgm:cxn modelId="{16126D87-E954-4A33-AF20-3498F2C833BA}" srcId="{91301C8A-10B4-4967-9AA3-92FCDCFD3501}" destId="{6574A0FD-9025-40A1-96C9-7C7848F7630D}" srcOrd="3" destOrd="0" parTransId="{41EBB091-4820-477F-9573-A564323CDEC4}" sibTransId="{F302307A-4DB6-47D0-B40E-4C95733FAF2A}"/>
    <dgm:cxn modelId="{310FC03B-773D-4A01-8BF7-B3050AB1C0F5}" type="presParOf" srcId="{B04A3489-AAFF-4959-A56F-CC60F69A9C79}" destId="{D3AE0B49-BED7-4817-AB10-11000F90CBB2}" srcOrd="0" destOrd="0" presId="urn:microsoft.com/office/officeart/2005/8/layout/pyramid2"/>
    <dgm:cxn modelId="{73FDB9A5-8263-4D77-B722-25E0EBEBF4E2}" type="presParOf" srcId="{B04A3489-AAFF-4959-A56F-CC60F69A9C79}" destId="{9D68B87D-011A-4DFA-8DA7-CAB5D12C8061}" srcOrd="1" destOrd="0" presId="urn:microsoft.com/office/officeart/2005/8/layout/pyramid2"/>
    <dgm:cxn modelId="{27E271AB-B7DD-43D1-8EC0-9D11A22DC1E4}" type="presParOf" srcId="{9D68B87D-011A-4DFA-8DA7-CAB5D12C8061}" destId="{276832D1-5D79-466E-90AD-2EB73D811896}" srcOrd="0" destOrd="0" presId="urn:microsoft.com/office/officeart/2005/8/layout/pyramid2"/>
    <dgm:cxn modelId="{83877804-D1BB-46AC-BFD5-64AFC54F4C9E}" type="presParOf" srcId="{9D68B87D-011A-4DFA-8DA7-CAB5D12C8061}" destId="{9B4B54B2-EF79-49FC-9448-4BC61B77ED91}" srcOrd="1" destOrd="0" presId="urn:microsoft.com/office/officeart/2005/8/layout/pyramid2"/>
    <dgm:cxn modelId="{C7EA2394-BF1A-4330-83BB-107ED0718962}" type="presParOf" srcId="{9D68B87D-011A-4DFA-8DA7-CAB5D12C8061}" destId="{870DBC57-3180-454E-808D-916505C47368}" srcOrd="2" destOrd="0" presId="urn:microsoft.com/office/officeart/2005/8/layout/pyramid2"/>
    <dgm:cxn modelId="{832BBA09-99E1-46D2-AD3D-47C48C76FE10}" type="presParOf" srcId="{9D68B87D-011A-4DFA-8DA7-CAB5D12C8061}" destId="{9FCF316A-E052-49B9-9355-41D56BF01C52}" srcOrd="3" destOrd="0" presId="urn:microsoft.com/office/officeart/2005/8/layout/pyramid2"/>
    <dgm:cxn modelId="{9683184F-5476-474B-8E53-F889B2A81910}" type="presParOf" srcId="{9D68B87D-011A-4DFA-8DA7-CAB5D12C8061}" destId="{549E4AF4-20FF-4A56-A3C1-0A8F5C9C5D08}" srcOrd="4" destOrd="0" presId="urn:microsoft.com/office/officeart/2005/8/layout/pyramid2"/>
    <dgm:cxn modelId="{E5BFD236-1EE9-47D0-A8DD-38C90F630B7F}" type="presParOf" srcId="{9D68B87D-011A-4DFA-8DA7-CAB5D12C8061}" destId="{0032F948-E837-40EF-8302-2FF8DD911C7B}" srcOrd="5" destOrd="0" presId="urn:microsoft.com/office/officeart/2005/8/layout/pyramid2"/>
    <dgm:cxn modelId="{7505C12E-E071-4B14-9537-530FE8AEE58D}" type="presParOf" srcId="{9D68B87D-011A-4DFA-8DA7-CAB5D12C8061}" destId="{97472554-7501-4F87-9E30-1B749E6A0465}" srcOrd="6" destOrd="0" presId="urn:microsoft.com/office/officeart/2005/8/layout/pyramid2"/>
    <dgm:cxn modelId="{3E27A1A5-B911-4057-B90B-73F6F8A35688}" type="presParOf" srcId="{9D68B87D-011A-4DFA-8DA7-CAB5D12C8061}" destId="{DAE982F0-0470-4B8D-B721-E0924FCA4D3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54A27-FE33-4FF4-A324-9E5609CF9577}" type="doc">
      <dgm:prSet loTypeId="urn:microsoft.com/office/officeart/2005/8/layout/default#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2A66F63-F5DB-4DCF-AE03-306A192A9757}">
      <dgm:prSet phldrT="[Текст]"/>
      <dgm:spPr/>
      <dgm:t>
        <a:bodyPr/>
        <a:lstStyle/>
        <a:p>
          <a:r>
            <a:rPr lang="ru-RU" dirty="0" smtClean="0"/>
            <a:t>Предприятия малого и среднего бизнеса</a:t>
          </a:r>
          <a:endParaRPr lang="ru-RU" dirty="0"/>
        </a:p>
      </dgm:t>
    </dgm:pt>
    <dgm:pt modelId="{25078B46-9D35-448E-9FD9-7EECE19161AD}" type="parTrans" cxnId="{A18A4636-EAAD-41A7-9949-3527958739CF}">
      <dgm:prSet/>
      <dgm:spPr/>
      <dgm:t>
        <a:bodyPr/>
        <a:lstStyle/>
        <a:p>
          <a:endParaRPr lang="ru-RU"/>
        </a:p>
      </dgm:t>
    </dgm:pt>
    <dgm:pt modelId="{D723BDE1-F12D-4034-8FE3-F759462A5687}" type="sibTrans" cxnId="{A18A4636-EAAD-41A7-9949-3527958739CF}">
      <dgm:prSet/>
      <dgm:spPr/>
      <dgm:t>
        <a:bodyPr/>
        <a:lstStyle/>
        <a:p>
          <a:endParaRPr lang="ru-RU"/>
        </a:p>
      </dgm:t>
    </dgm:pt>
    <dgm:pt modelId="{D37A3367-3901-4559-B3B5-82B1B0CD3042}">
      <dgm:prSet phldrT="[Текст]"/>
      <dgm:spPr/>
      <dgm:t>
        <a:bodyPr/>
        <a:lstStyle/>
        <a:p>
          <a:r>
            <a:rPr lang="ru-RU" dirty="0" smtClean="0"/>
            <a:t>Органы власти, занимающиеся размещением производственных сил</a:t>
          </a:r>
          <a:endParaRPr lang="ru-RU" dirty="0"/>
        </a:p>
      </dgm:t>
    </dgm:pt>
    <dgm:pt modelId="{93710CC6-5ADC-467C-8497-E7CD71699E05}" type="parTrans" cxnId="{F1B9BDC5-6AE5-4C2C-B52C-DF225F585A95}">
      <dgm:prSet/>
      <dgm:spPr/>
      <dgm:t>
        <a:bodyPr/>
        <a:lstStyle/>
        <a:p>
          <a:endParaRPr lang="ru-RU"/>
        </a:p>
      </dgm:t>
    </dgm:pt>
    <dgm:pt modelId="{A4BF1743-987E-45F4-8A04-875168D7964C}" type="sibTrans" cxnId="{F1B9BDC5-6AE5-4C2C-B52C-DF225F585A95}">
      <dgm:prSet/>
      <dgm:spPr/>
      <dgm:t>
        <a:bodyPr/>
        <a:lstStyle/>
        <a:p>
          <a:endParaRPr lang="ru-RU"/>
        </a:p>
      </dgm:t>
    </dgm:pt>
    <dgm:pt modelId="{7CDDD334-ACA4-42D2-A26A-B64357FB32CF}">
      <dgm:prSet phldrT="[Текст]"/>
      <dgm:spPr/>
      <dgm:t>
        <a:bodyPr/>
        <a:lstStyle/>
        <a:p>
          <a:r>
            <a:rPr lang="ru-RU" dirty="0" smtClean="0"/>
            <a:t>Учебный процесс </a:t>
          </a:r>
          <a:endParaRPr lang="ru-RU" dirty="0"/>
        </a:p>
      </dgm:t>
    </dgm:pt>
    <dgm:pt modelId="{9768D92C-9FB5-4D23-9A5A-97B68AEE27E6}" type="parTrans" cxnId="{AA740859-62A4-41B4-9CE6-18A601BD3A2A}">
      <dgm:prSet/>
      <dgm:spPr/>
      <dgm:t>
        <a:bodyPr/>
        <a:lstStyle/>
        <a:p>
          <a:endParaRPr lang="ru-RU"/>
        </a:p>
      </dgm:t>
    </dgm:pt>
    <dgm:pt modelId="{053AEB27-51AE-44AF-9200-35CFD6EB317F}" type="sibTrans" cxnId="{AA740859-62A4-41B4-9CE6-18A601BD3A2A}">
      <dgm:prSet/>
      <dgm:spPr/>
      <dgm:t>
        <a:bodyPr/>
        <a:lstStyle/>
        <a:p>
          <a:endParaRPr lang="ru-RU"/>
        </a:p>
      </dgm:t>
    </dgm:pt>
    <dgm:pt modelId="{ED666C53-F7B8-4F8C-AE28-23DF8AADD08F}" type="pres">
      <dgm:prSet presAssocID="{BE354A27-FE33-4FF4-A324-9E5609CF95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352B9A-AD16-4696-80C3-85B699EB6AF0}" type="pres">
      <dgm:prSet presAssocID="{B2A66F63-F5DB-4DCF-AE03-306A192A97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A789B-8B50-4B22-B6E9-7FEC14974AB5}" type="pres">
      <dgm:prSet presAssocID="{D723BDE1-F12D-4034-8FE3-F759462A5687}" presName="sibTrans" presStyleCnt="0"/>
      <dgm:spPr/>
    </dgm:pt>
    <dgm:pt modelId="{6D500D7F-E88C-4A97-B1C4-25B17D929235}" type="pres">
      <dgm:prSet presAssocID="{D37A3367-3901-4559-B3B5-82B1B0CD30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78400-E90C-4B48-A688-63BD1E89138D}" type="pres">
      <dgm:prSet presAssocID="{A4BF1743-987E-45F4-8A04-875168D7964C}" presName="sibTrans" presStyleCnt="0"/>
      <dgm:spPr/>
    </dgm:pt>
    <dgm:pt modelId="{8FBFCA6C-9AE6-49C0-9C86-E2BB2C39692E}" type="pres">
      <dgm:prSet presAssocID="{7CDDD334-ACA4-42D2-A26A-B64357FB32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D75723-7859-4579-A1CD-FE228F6EB3B0}" type="presOf" srcId="{B2A66F63-F5DB-4DCF-AE03-306A192A9757}" destId="{10352B9A-AD16-4696-80C3-85B699EB6AF0}" srcOrd="0" destOrd="0" presId="urn:microsoft.com/office/officeart/2005/8/layout/default#1"/>
    <dgm:cxn modelId="{DD421E73-2FBD-4355-9BDF-8A9AF193F426}" type="presOf" srcId="{BE354A27-FE33-4FF4-A324-9E5609CF9577}" destId="{ED666C53-F7B8-4F8C-AE28-23DF8AADD08F}" srcOrd="0" destOrd="0" presId="urn:microsoft.com/office/officeart/2005/8/layout/default#1"/>
    <dgm:cxn modelId="{590C46BB-6711-4C3E-BE7C-3AEB231DF6A0}" type="presOf" srcId="{7CDDD334-ACA4-42D2-A26A-B64357FB32CF}" destId="{8FBFCA6C-9AE6-49C0-9C86-E2BB2C39692E}" srcOrd="0" destOrd="0" presId="urn:microsoft.com/office/officeart/2005/8/layout/default#1"/>
    <dgm:cxn modelId="{A18A4636-EAAD-41A7-9949-3527958739CF}" srcId="{BE354A27-FE33-4FF4-A324-9E5609CF9577}" destId="{B2A66F63-F5DB-4DCF-AE03-306A192A9757}" srcOrd="0" destOrd="0" parTransId="{25078B46-9D35-448E-9FD9-7EECE19161AD}" sibTransId="{D723BDE1-F12D-4034-8FE3-F759462A5687}"/>
    <dgm:cxn modelId="{1CF95E16-AE77-4CCE-880E-424BB460C889}" type="presOf" srcId="{D37A3367-3901-4559-B3B5-82B1B0CD3042}" destId="{6D500D7F-E88C-4A97-B1C4-25B17D929235}" srcOrd="0" destOrd="0" presId="urn:microsoft.com/office/officeart/2005/8/layout/default#1"/>
    <dgm:cxn modelId="{F1B9BDC5-6AE5-4C2C-B52C-DF225F585A95}" srcId="{BE354A27-FE33-4FF4-A324-9E5609CF9577}" destId="{D37A3367-3901-4559-B3B5-82B1B0CD3042}" srcOrd="1" destOrd="0" parTransId="{93710CC6-5ADC-467C-8497-E7CD71699E05}" sibTransId="{A4BF1743-987E-45F4-8A04-875168D7964C}"/>
    <dgm:cxn modelId="{AA740859-62A4-41B4-9CE6-18A601BD3A2A}" srcId="{BE354A27-FE33-4FF4-A324-9E5609CF9577}" destId="{7CDDD334-ACA4-42D2-A26A-B64357FB32CF}" srcOrd="2" destOrd="0" parTransId="{9768D92C-9FB5-4D23-9A5A-97B68AEE27E6}" sibTransId="{053AEB27-51AE-44AF-9200-35CFD6EB317F}"/>
    <dgm:cxn modelId="{79B10A5F-4E96-441E-9173-8B512EA758D6}" type="presParOf" srcId="{ED666C53-F7B8-4F8C-AE28-23DF8AADD08F}" destId="{10352B9A-AD16-4696-80C3-85B699EB6AF0}" srcOrd="0" destOrd="0" presId="urn:microsoft.com/office/officeart/2005/8/layout/default#1"/>
    <dgm:cxn modelId="{13FD894E-5CB5-4612-9F8C-66AFFC5C9D8D}" type="presParOf" srcId="{ED666C53-F7B8-4F8C-AE28-23DF8AADD08F}" destId="{5F8A789B-8B50-4B22-B6E9-7FEC14974AB5}" srcOrd="1" destOrd="0" presId="urn:microsoft.com/office/officeart/2005/8/layout/default#1"/>
    <dgm:cxn modelId="{7B60E403-B030-4521-993B-A47DF5C79E98}" type="presParOf" srcId="{ED666C53-F7B8-4F8C-AE28-23DF8AADD08F}" destId="{6D500D7F-E88C-4A97-B1C4-25B17D929235}" srcOrd="2" destOrd="0" presId="urn:microsoft.com/office/officeart/2005/8/layout/default#1"/>
    <dgm:cxn modelId="{67F604CD-C570-452B-A0A5-29B5520232A8}" type="presParOf" srcId="{ED666C53-F7B8-4F8C-AE28-23DF8AADD08F}" destId="{1F778400-E90C-4B48-A688-63BD1E89138D}" srcOrd="3" destOrd="0" presId="urn:microsoft.com/office/officeart/2005/8/layout/default#1"/>
    <dgm:cxn modelId="{0895A2FA-25B7-47F1-9377-AE2B1371C8CB}" type="presParOf" srcId="{ED666C53-F7B8-4F8C-AE28-23DF8AADD08F}" destId="{8FBFCA6C-9AE6-49C0-9C86-E2BB2C39692E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F08ECD-6718-470E-B67A-BF09DCD0BD18}" type="doc">
      <dgm:prSet loTypeId="urn:microsoft.com/office/officeart/2005/8/layout/vList4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60EC182-49EF-4E23-9666-286991123618}">
      <dgm:prSet phldrT="[Текст]"/>
      <dgm:spPr/>
      <dgm:t>
        <a:bodyPr/>
        <a:lstStyle/>
        <a:p>
          <a:r>
            <a:rPr lang="ru-RU" dirty="0" smtClean="0"/>
            <a:t>Сокращение транспортных расходов предприятий</a:t>
          </a:r>
          <a:endParaRPr lang="ru-RU" dirty="0"/>
        </a:p>
      </dgm:t>
    </dgm:pt>
    <dgm:pt modelId="{A990CE9C-4D85-4492-91B9-C785B9A199AF}" type="parTrans" cxnId="{4B810B48-D1C2-4BA9-BC07-8397934ED715}">
      <dgm:prSet/>
      <dgm:spPr/>
      <dgm:t>
        <a:bodyPr/>
        <a:lstStyle/>
        <a:p>
          <a:endParaRPr lang="ru-RU"/>
        </a:p>
      </dgm:t>
    </dgm:pt>
    <dgm:pt modelId="{84D56D19-5B59-4B52-BDE8-7ABF922A2B91}" type="sibTrans" cxnId="{4B810B48-D1C2-4BA9-BC07-8397934ED715}">
      <dgm:prSet/>
      <dgm:spPr/>
      <dgm:t>
        <a:bodyPr/>
        <a:lstStyle/>
        <a:p>
          <a:endParaRPr lang="ru-RU"/>
        </a:p>
      </dgm:t>
    </dgm:pt>
    <dgm:pt modelId="{BD0267D4-02F4-4CAC-A133-087B7B6B02CF}">
      <dgm:prSet phldrT="[Текст]"/>
      <dgm:spPr/>
      <dgm:t>
        <a:bodyPr/>
        <a:lstStyle/>
        <a:p>
          <a:r>
            <a:rPr lang="ru-RU" dirty="0" smtClean="0"/>
            <a:t>Обеспечение максимальной доступности для потребителей и поставщиков</a:t>
          </a:r>
          <a:endParaRPr lang="ru-RU" dirty="0"/>
        </a:p>
      </dgm:t>
    </dgm:pt>
    <dgm:pt modelId="{15272E6C-1E59-41C9-9165-B6A91DCAB686}" type="parTrans" cxnId="{A695E950-9177-40F9-AF6A-BF5F4EBEA992}">
      <dgm:prSet/>
      <dgm:spPr/>
      <dgm:t>
        <a:bodyPr/>
        <a:lstStyle/>
        <a:p>
          <a:endParaRPr lang="ru-RU"/>
        </a:p>
      </dgm:t>
    </dgm:pt>
    <dgm:pt modelId="{E5E67917-2935-43A6-B5BC-23578635C026}" type="sibTrans" cxnId="{A695E950-9177-40F9-AF6A-BF5F4EBEA992}">
      <dgm:prSet/>
      <dgm:spPr/>
      <dgm:t>
        <a:bodyPr/>
        <a:lstStyle/>
        <a:p>
          <a:endParaRPr lang="ru-RU"/>
        </a:p>
      </dgm:t>
    </dgm:pt>
    <dgm:pt modelId="{70595CFF-ACD9-4531-B118-E187E5F9A634}">
      <dgm:prSet phldrT="[Текст]"/>
      <dgm:spPr/>
      <dgm:t>
        <a:bodyPr/>
        <a:lstStyle/>
        <a:p>
          <a:r>
            <a:rPr lang="ru-RU" dirty="0" smtClean="0"/>
            <a:t>Рациональное использование территориальных ресурсов </a:t>
          </a:r>
          <a:endParaRPr lang="ru-RU" dirty="0"/>
        </a:p>
      </dgm:t>
    </dgm:pt>
    <dgm:pt modelId="{191B4B1C-34F3-4F10-A14C-155D174B507C}" type="parTrans" cxnId="{641363A1-5A64-4F39-BB47-B277E23177B3}">
      <dgm:prSet/>
      <dgm:spPr/>
      <dgm:t>
        <a:bodyPr/>
        <a:lstStyle/>
        <a:p>
          <a:endParaRPr lang="ru-RU"/>
        </a:p>
      </dgm:t>
    </dgm:pt>
    <dgm:pt modelId="{70BFB8B0-327B-4B0F-9EA9-C671A228F330}" type="sibTrans" cxnId="{641363A1-5A64-4F39-BB47-B277E23177B3}">
      <dgm:prSet/>
      <dgm:spPr/>
      <dgm:t>
        <a:bodyPr/>
        <a:lstStyle/>
        <a:p>
          <a:endParaRPr lang="ru-RU"/>
        </a:p>
      </dgm:t>
    </dgm:pt>
    <dgm:pt modelId="{129F2ADE-F748-4B8D-AED5-6509B566142A}" type="pres">
      <dgm:prSet presAssocID="{C9F08ECD-6718-470E-B67A-BF09DCD0BD1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C48E90-5EA0-4868-A60F-5B75A71BE85C}" type="pres">
      <dgm:prSet presAssocID="{560EC182-49EF-4E23-9666-286991123618}" presName="comp" presStyleCnt="0"/>
      <dgm:spPr/>
    </dgm:pt>
    <dgm:pt modelId="{CA1E4146-B573-4419-B7CD-CEAC5F7BD776}" type="pres">
      <dgm:prSet presAssocID="{560EC182-49EF-4E23-9666-286991123618}" presName="box" presStyleLbl="node1" presStyleIdx="0" presStyleCnt="3"/>
      <dgm:spPr/>
      <dgm:t>
        <a:bodyPr/>
        <a:lstStyle/>
        <a:p>
          <a:endParaRPr lang="ru-RU"/>
        </a:p>
      </dgm:t>
    </dgm:pt>
    <dgm:pt modelId="{AC3A0A78-CF11-4747-A43E-2B86D3B24062}" type="pres">
      <dgm:prSet presAssocID="{560EC182-49EF-4E23-9666-28699112361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C244E6-BC99-4899-B36D-966BAEC1220D}" type="pres">
      <dgm:prSet presAssocID="{560EC182-49EF-4E23-9666-28699112361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499AF-1514-4527-A604-126821CEF5CA}" type="pres">
      <dgm:prSet presAssocID="{84D56D19-5B59-4B52-BDE8-7ABF922A2B91}" presName="spacer" presStyleCnt="0"/>
      <dgm:spPr/>
    </dgm:pt>
    <dgm:pt modelId="{69B9E669-76CF-4898-BE04-ABE56E7F0440}" type="pres">
      <dgm:prSet presAssocID="{BD0267D4-02F4-4CAC-A133-087B7B6B02CF}" presName="comp" presStyleCnt="0"/>
      <dgm:spPr/>
    </dgm:pt>
    <dgm:pt modelId="{B879E159-9C4D-4F47-B5CF-F657C3E7CB93}" type="pres">
      <dgm:prSet presAssocID="{BD0267D4-02F4-4CAC-A133-087B7B6B02CF}" presName="box" presStyleLbl="node1" presStyleIdx="1" presStyleCnt="3"/>
      <dgm:spPr/>
      <dgm:t>
        <a:bodyPr/>
        <a:lstStyle/>
        <a:p>
          <a:endParaRPr lang="ru-RU"/>
        </a:p>
      </dgm:t>
    </dgm:pt>
    <dgm:pt modelId="{88B7A4E6-940A-4E0B-9D99-84AD8C6BCA34}" type="pres">
      <dgm:prSet presAssocID="{BD0267D4-02F4-4CAC-A133-087B7B6B02C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E0C1706-AA08-46E4-9408-E59E4B2E1FF1}" type="pres">
      <dgm:prSet presAssocID="{BD0267D4-02F4-4CAC-A133-087B7B6B02C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F6AA0-9215-4E55-BF00-C982DB79145D}" type="pres">
      <dgm:prSet presAssocID="{E5E67917-2935-43A6-B5BC-23578635C026}" presName="spacer" presStyleCnt="0"/>
      <dgm:spPr/>
    </dgm:pt>
    <dgm:pt modelId="{2D650CC0-679B-4B22-AFC7-B6C7911B3146}" type="pres">
      <dgm:prSet presAssocID="{70595CFF-ACD9-4531-B118-E187E5F9A634}" presName="comp" presStyleCnt="0"/>
      <dgm:spPr/>
    </dgm:pt>
    <dgm:pt modelId="{EE08CD97-A3BA-49BD-B95D-0C3AB959AB71}" type="pres">
      <dgm:prSet presAssocID="{70595CFF-ACD9-4531-B118-E187E5F9A634}" presName="box" presStyleLbl="node1" presStyleIdx="2" presStyleCnt="3"/>
      <dgm:spPr/>
      <dgm:t>
        <a:bodyPr/>
        <a:lstStyle/>
        <a:p>
          <a:endParaRPr lang="ru-RU"/>
        </a:p>
      </dgm:t>
    </dgm:pt>
    <dgm:pt modelId="{FA761088-ECC5-4A87-9CF8-35BC25B05BF8}" type="pres">
      <dgm:prSet presAssocID="{70595CFF-ACD9-4531-B118-E187E5F9A63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0DFEA72-A089-4CC6-8A65-CE45FD1EBD58}" type="pres">
      <dgm:prSet presAssocID="{70595CFF-ACD9-4531-B118-E187E5F9A63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95E950-9177-40F9-AF6A-BF5F4EBEA992}" srcId="{C9F08ECD-6718-470E-B67A-BF09DCD0BD18}" destId="{BD0267D4-02F4-4CAC-A133-087B7B6B02CF}" srcOrd="1" destOrd="0" parTransId="{15272E6C-1E59-41C9-9165-B6A91DCAB686}" sibTransId="{E5E67917-2935-43A6-B5BC-23578635C026}"/>
    <dgm:cxn modelId="{4B810B48-D1C2-4BA9-BC07-8397934ED715}" srcId="{C9F08ECD-6718-470E-B67A-BF09DCD0BD18}" destId="{560EC182-49EF-4E23-9666-286991123618}" srcOrd="0" destOrd="0" parTransId="{A990CE9C-4D85-4492-91B9-C785B9A199AF}" sibTransId="{84D56D19-5B59-4B52-BDE8-7ABF922A2B91}"/>
    <dgm:cxn modelId="{D1778473-2F3A-4D96-8BE4-795818F2E2E6}" type="presOf" srcId="{70595CFF-ACD9-4531-B118-E187E5F9A634}" destId="{00DFEA72-A089-4CC6-8A65-CE45FD1EBD58}" srcOrd="1" destOrd="0" presId="urn:microsoft.com/office/officeart/2005/8/layout/vList4#1"/>
    <dgm:cxn modelId="{50F8BC15-6087-4E72-B591-D181B7F81B4B}" type="presOf" srcId="{C9F08ECD-6718-470E-B67A-BF09DCD0BD18}" destId="{129F2ADE-F748-4B8D-AED5-6509B566142A}" srcOrd="0" destOrd="0" presId="urn:microsoft.com/office/officeart/2005/8/layout/vList4#1"/>
    <dgm:cxn modelId="{0C67E578-A3BF-456B-B94B-9464BC049306}" type="presOf" srcId="{BD0267D4-02F4-4CAC-A133-087B7B6B02CF}" destId="{B879E159-9C4D-4F47-B5CF-F657C3E7CB93}" srcOrd="0" destOrd="0" presId="urn:microsoft.com/office/officeart/2005/8/layout/vList4#1"/>
    <dgm:cxn modelId="{F7FBF9CC-A45B-43AD-87C9-5DAE0BB19022}" type="presOf" srcId="{BD0267D4-02F4-4CAC-A133-087B7B6B02CF}" destId="{AE0C1706-AA08-46E4-9408-E59E4B2E1FF1}" srcOrd="1" destOrd="0" presId="urn:microsoft.com/office/officeart/2005/8/layout/vList4#1"/>
    <dgm:cxn modelId="{4E05EC35-AA1F-4012-AB32-5E958AC5EB39}" type="presOf" srcId="{560EC182-49EF-4E23-9666-286991123618}" destId="{41C244E6-BC99-4899-B36D-966BAEC1220D}" srcOrd="1" destOrd="0" presId="urn:microsoft.com/office/officeart/2005/8/layout/vList4#1"/>
    <dgm:cxn modelId="{1EF4C350-A3D9-4C60-BB07-F1B8F054F2B3}" type="presOf" srcId="{70595CFF-ACD9-4531-B118-E187E5F9A634}" destId="{EE08CD97-A3BA-49BD-B95D-0C3AB959AB71}" srcOrd="0" destOrd="0" presId="urn:microsoft.com/office/officeart/2005/8/layout/vList4#1"/>
    <dgm:cxn modelId="{F8BDCC01-2799-4E21-BDE9-4A6F50E303D4}" type="presOf" srcId="{560EC182-49EF-4E23-9666-286991123618}" destId="{CA1E4146-B573-4419-B7CD-CEAC5F7BD776}" srcOrd="0" destOrd="0" presId="urn:microsoft.com/office/officeart/2005/8/layout/vList4#1"/>
    <dgm:cxn modelId="{641363A1-5A64-4F39-BB47-B277E23177B3}" srcId="{C9F08ECD-6718-470E-B67A-BF09DCD0BD18}" destId="{70595CFF-ACD9-4531-B118-E187E5F9A634}" srcOrd="2" destOrd="0" parTransId="{191B4B1C-34F3-4F10-A14C-155D174B507C}" sibTransId="{70BFB8B0-327B-4B0F-9EA9-C671A228F330}"/>
    <dgm:cxn modelId="{41B1D8F4-1F73-427E-84B0-0DDCCF27BCC3}" type="presParOf" srcId="{129F2ADE-F748-4B8D-AED5-6509B566142A}" destId="{87C48E90-5EA0-4868-A60F-5B75A71BE85C}" srcOrd="0" destOrd="0" presId="urn:microsoft.com/office/officeart/2005/8/layout/vList4#1"/>
    <dgm:cxn modelId="{263016F7-BD8F-4ACB-9E4B-6A571DC9986B}" type="presParOf" srcId="{87C48E90-5EA0-4868-A60F-5B75A71BE85C}" destId="{CA1E4146-B573-4419-B7CD-CEAC5F7BD776}" srcOrd="0" destOrd="0" presId="urn:microsoft.com/office/officeart/2005/8/layout/vList4#1"/>
    <dgm:cxn modelId="{A2833C9A-1CF9-493D-B79C-F4AF194324C1}" type="presParOf" srcId="{87C48E90-5EA0-4868-A60F-5B75A71BE85C}" destId="{AC3A0A78-CF11-4747-A43E-2B86D3B24062}" srcOrd="1" destOrd="0" presId="urn:microsoft.com/office/officeart/2005/8/layout/vList4#1"/>
    <dgm:cxn modelId="{22B3DA2B-7FD4-4188-9304-9408E0957F0A}" type="presParOf" srcId="{87C48E90-5EA0-4868-A60F-5B75A71BE85C}" destId="{41C244E6-BC99-4899-B36D-966BAEC1220D}" srcOrd="2" destOrd="0" presId="urn:microsoft.com/office/officeart/2005/8/layout/vList4#1"/>
    <dgm:cxn modelId="{CD0F7FDC-C869-4787-A5C7-BA45BCD6BF14}" type="presParOf" srcId="{129F2ADE-F748-4B8D-AED5-6509B566142A}" destId="{19B499AF-1514-4527-A604-126821CEF5CA}" srcOrd="1" destOrd="0" presId="urn:microsoft.com/office/officeart/2005/8/layout/vList4#1"/>
    <dgm:cxn modelId="{47486662-6095-477C-A10D-257AAD2DC83C}" type="presParOf" srcId="{129F2ADE-F748-4B8D-AED5-6509B566142A}" destId="{69B9E669-76CF-4898-BE04-ABE56E7F0440}" srcOrd="2" destOrd="0" presId="urn:microsoft.com/office/officeart/2005/8/layout/vList4#1"/>
    <dgm:cxn modelId="{F86535D4-A428-4DAA-B95F-6236F46227ED}" type="presParOf" srcId="{69B9E669-76CF-4898-BE04-ABE56E7F0440}" destId="{B879E159-9C4D-4F47-B5CF-F657C3E7CB93}" srcOrd="0" destOrd="0" presId="urn:microsoft.com/office/officeart/2005/8/layout/vList4#1"/>
    <dgm:cxn modelId="{39D926BA-E3D6-41EE-B213-0756CC3A708F}" type="presParOf" srcId="{69B9E669-76CF-4898-BE04-ABE56E7F0440}" destId="{88B7A4E6-940A-4E0B-9D99-84AD8C6BCA34}" srcOrd="1" destOrd="0" presId="urn:microsoft.com/office/officeart/2005/8/layout/vList4#1"/>
    <dgm:cxn modelId="{F4D5BAC6-EB7D-4BBB-9602-CE22CF7E9425}" type="presParOf" srcId="{69B9E669-76CF-4898-BE04-ABE56E7F0440}" destId="{AE0C1706-AA08-46E4-9408-E59E4B2E1FF1}" srcOrd="2" destOrd="0" presId="urn:microsoft.com/office/officeart/2005/8/layout/vList4#1"/>
    <dgm:cxn modelId="{A31E6503-D8B0-4116-BA70-002842AE5A80}" type="presParOf" srcId="{129F2ADE-F748-4B8D-AED5-6509B566142A}" destId="{5FEF6AA0-9215-4E55-BF00-C982DB79145D}" srcOrd="3" destOrd="0" presId="urn:microsoft.com/office/officeart/2005/8/layout/vList4#1"/>
    <dgm:cxn modelId="{2952D939-28E4-40BC-B5F2-9FB38346739A}" type="presParOf" srcId="{129F2ADE-F748-4B8D-AED5-6509B566142A}" destId="{2D650CC0-679B-4B22-AFC7-B6C7911B3146}" srcOrd="4" destOrd="0" presId="urn:microsoft.com/office/officeart/2005/8/layout/vList4#1"/>
    <dgm:cxn modelId="{C9FEE4BF-6A3F-45DF-984C-0F742651C7D1}" type="presParOf" srcId="{2D650CC0-679B-4B22-AFC7-B6C7911B3146}" destId="{EE08CD97-A3BA-49BD-B95D-0C3AB959AB71}" srcOrd="0" destOrd="0" presId="urn:microsoft.com/office/officeart/2005/8/layout/vList4#1"/>
    <dgm:cxn modelId="{575D058A-BD34-43DC-9BF7-A17AACF549AF}" type="presParOf" srcId="{2D650CC0-679B-4B22-AFC7-B6C7911B3146}" destId="{FA761088-ECC5-4A87-9CF8-35BC25B05BF8}" srcOrd="1" destOrd="0" presId="urn:microsoft.com/office/officeart/2005/8/layout/vList4#1"/>
    <dgm:cxn modelId="{AC277D22-3AF7-4C4A-831D-26E4EE1CA795}" type="presParOf" srcId="{2D650CC0-679B-4B22-AFC7-B6C7911B3146}" destId="{00DFEA72-A089-4CC6-8A65-CE45FD1EBD5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5D53A-0A9D-447A-8D43-975C650BF016}">
      <dsp:nvSpPr>
        <dsp:cNvPr id="0" name=""/>
        <dsp:cNvSpPr/>
      </dsp:nvSpPr>
      <dsp:spPr>
        <a:xfrm>
          <a:off x="0" y="1986072"/>
          <a:ext cx="74993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88744-4A96-41C3-9121-E43A85EA3049}">
      <dsp:nvSpPr>
        <dsp:cNvPr id="0" name=""/>
        <dsp:cNvSpPr/>
      </dsp:nvSpPr>
      <dsp:spPr>
        <a:xfrm>
          <a:off x="374601" y="32791"/>
          <a:ext cx="5244418" cy="214516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Существующие методы не обладают достаточной степенью универсальности </a:t>
          </a:r>
          <a:endParaRPr lang="ru-RU" sz="2400" kern="1200" dirty="0"/>
        </a:p>
      </dsp:txBody>
      <dsp:txXfrm>
        <a:off x="374601" y="32791"/>
        <a:ext cx="5244418" cy="2145160"/>
      </dsp:txXfrm>
    </dsp:sp>
    <dsp:sp modelId="{C7000A84-B947-48CC-B4CA-3E0386E248FA}">
      <dsp:nvSpPr>
        <dsp:cNvPr id="0" name=""/>
        <dsp:cNvSpPr/>
      </dsp:nvSpPr>
      <dsp:spPr>
        <a:xfrm>
          <a:off x="0" y="4440208"/>
          <a:ext cx="74993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05B70-EE7A-49D3-89D2-1D434EA031BA}">
      <dsp:nvSpPr>
        <dsp:cNvPr id="0" name=""/>
        <dsp:cNvSpPr/>
      </dsp:nvSpPr>
      <dsp:spPr>
        <a:xfrm>
          <a:off x="374601" y="2383872"/>
          <a:ext cx="5244418" cy="224821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 гарантируется в полной мере оптимальность решения</a:t>
          </a:r>
          <a:endParaRPr lang="ru-RU" sz="2400" kern="1200" dirty="0"/>
        </a:p>
      </dsp:txBody>
      <dsp:txXfrm>
        <a:off x="374601" y="2383872"/>
        <a:ext cx="5244418" cy="22482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CF938E-649A-48D9-BC09-DF4662CCC8EF}">
      <dsp:nvSpPr>
        <dsp:cNvPr id="0" name=""/>
        <dsp:cNvSpPr/>
      </dsp:nvSpPr>
      <dsp:spPr>
        <a:xfrm rot="5400000">
          <a:off x="-158740" y="161146"/>
          <a:ext cx="1058267" cy="7407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5400000">
        <a:off x="-158740" y="161146"/>
        <a:ext cx="1058267" cy="740786"/>
      </dsp:txXfrm>
    </dsp:sp>
    <dsp:sp modelId="{C38B8E1F-B85D-4D8C-95C9-D38A118BA9EE}">
      <dsp:nvSpPr>
        <dsp:cNvPr id="0" name=""/>
        <dsp:cNvSpPr/>
      </dsp:nvSpPr>
      <dsp:spPr>
        <a:xfrm rot="5400000">
          <a:off x="3878884" y="-3135691"/>
          <a:ext cx="687873" cy="696406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Разработка методики размещения объектов</a:t>
          </a:r>
          <a:endParaRPr lang="ru-RU" sz="2100" kern="1200" dirty="0"/>
        </a:p>
      </dsp:txBody>
      <dsp:txXfrm rot="5400000">
        <a:off x="3878884" y="-3135691"/>
        <a:ext cx="687873" cy="6964069"/>
      </dsp:txXfrm>
    </dsp:sp>
    <dsp:sp modelId="{56702307-822B-4554-AA37-A8E2DED7E27A}">
      <dsp:nvSpPr>
        <dsp:cNvPr id="0" name=""/>
        <dsp:cNvSpPr/>
      </dsp:nvSpPr>
      <dsp:spPr>
        <a:xfrm rot="5400000">
          <a:off x="-158740" y="1069799"/>
          <a:ext cx="1058267" cy="7407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5400000">
        <a:off x="-158740" y="1069799"/>
        <a:ext cx="1058267" cy="740786"/>
      </dsp:txXfrm>
    </dsp:sp>
    <dsp:sp modelId="{F64518CE-B5BE-4F1E-A2B6-C4F36CDCEE8C}">
      <dsp:nvSpPr>
        <dsp:cNvPr id="0" name=""/>
        <dsp:cNvSpPr/>
      </dsp:nvSpPr>
      <dsp:spPr>
        <a:xfrm rot="5400000">
          <a:off x="3878884" y="-2227037"/>
          <a:ext cx="687873" cy="696406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Проверка работы методики  на практической задаче</a:t>
          </a:r>
          <a:endParaRPr lang="ru-RU" sz="2100" kern="1200" dirty="0"/>
        </a:p>
      </dsp:txBody>
      <dsp:txXfrm rot="5400000">
        <a:off x="3878884" y="-2227037"/>
        <a:ext cx="687873" cy="6964069"/>
      </dsp:txXfrm>
    </dsp:sp>
    <dsp:sp modelId="{A5AC28F4-7881-4317-B1DA-F534ADE6B854}">
      <dsp:nvSpPr>
        <dsp:cNvPr id="0" name=""/>
        <dsp:cNvSpPr/>
      </dsp:nvSpPr>
      <dsp:spPr>
        <a:xfrm rot="5400000">
          <a:off x="-158740" y="1978453"/>
          <a:ext cx="1058267" cy="7407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5400000">
        <a:off x="-158740" y="1978453"/>
        <a:ext cx="1058267" cy="740786"/>
      </dsp:txXfrm>
    </dsp:sp>
    <dsp:sp modelId="{D38550E7-973A-44B1-AF6D-F7E75633BE87}">
      <dsp:nvSpPr>
        <dsp:cNvPr id="0" name=""/>
        <dsp:cNvSpPr/>
      </dsp:nvSpPr>
      <dsp:spPr>
        <a:xfrm rot="5400000">
          <a:off x="3878884" y="-1337899"/>
          <a:ext cx="687873" cy="696406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Корректировка или модификация полученной методики</a:t>
          </a:r>
          <a:endParaRPr lang="ru-RU" sz="2100" kern="1200" dirty="0"/>
        </a:p>
      </dsp:txBody>
      <dsp:txXfrm rot="5400000">
        <a:off x="3878884" y="-1337899"/>
        <a:ext cx="687873" cy="6964069"/>
      </dsp:txXfrm>
    </dsp:sp>
    <dsp:sp modelId="{05FB38C0-3D4C-4148-AC86-B0A7F4C45859}">
      <dsp:nvSpPr>
        <dsp:cNvPr id="0" name=""/>
        <dsp:cNvSpPr/>
      </dsp:nvSpPr>
      <dsp:spPr>
        <a:xfrm rot="5400000">
          <a:off x="-158740" y="2887106"/>
          <a:ext cx="1058267" cy="7407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5400000">
        <a:off x="-158740" y="2887106"/>
        <a:ext cx="1058267" cy="740786"/>
      </dsp:txXfrm>
    </dsp:sp>
    <dsp:sp modelId="{47BE7C43-6531-4B7C-9182-120F851CE023}">
      <dsp:nvSpPr>
        <dsp:cNvPr id="0" name=""/>
        <dsp:cNvSpPr/>
      </dsp:nvSpPr>
      <dsp:spPr>
        <a:xfrm rot="5400000">
          <a:off x="3878884" y="-409731"/>
          <a:ext cx="687873" cy="696406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Разработка рекомендаций для применения</a:t>
          </a:r>
          <a:endParaRPr lang="ru-RU" sz="2100" kern="1200" dirty="0"/>
        </a:p>
      </dsp:txBody>
      <dsp:txXfrm rot="5400000">
        <a:off x="3878884" y="-409731"/>
        <a:ext cx="687873" cy="69640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7CA14D-680A-4D4F-AC5D-F6F59AEC6D5A}">
      <dsp:nvSpPr>
        <dsp:cNvPr id="0" name=""/>
        <dsp:cNvSpPr/>
      </dsp:nvSpPr>
      <dsp:spPr>
        <a:xfrm>
          <a:off x="0" y="101909"/>
          <a:ext cx="8028384" cy="501774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4A06342-A898-49F3-8294-0BA1A7F5FC53}">
      <dsp:nvSpPr>
        <dsp:cNvPr id="0" name=""/>
        <dsp:cNvSpPr/>
      </dsp:nvSpPr>
      <dsp:spPr>
        <a:xfrm>
          <a:off x="790795" y="3833101"/>
          <a:ext cx="184652" cy="18465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2E00AB-EC89-49FB-8A18-ED0B2E226B13}">
      <dsp:nvSpPr>
        <dsp:cNvPr id="0" name=""/>
        <dsp:cNvSpPr/>
      </dsp:nvSpPr>
      <dsp:spPr>
        <a:xfrm>
          <a:off x="144012" y="4213444"/>
          <a:ext cx="2498058" cy="67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44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Подготовительный  этап</a:t>
          </a:r>
        </a:p>
      </dsp:txBody>
      <dsp:txXfrm>
        <a:off x="144012" y="4213444"/>
        <a:ext cx="2498058" cy="675296"/>
      </dsp:txXfrm>
    </dsp:sp>
    <dsp:sp modelId="{4BB03780-FA81-48FB-A9AB-8C5D50E60BBD}">
      <dsp:nvSpPr>
        <dsp:cNvPr id="0" name=""/>
        <dsp:cNvSpPr/>
      </dsp:nvSpPr>
      <dsp:spPr>
        <a:xfrm>
          <a:off x="1728193" y="2917305"/>
          <a:ext cx="321135" cy="32113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AA8FC-E6BB-4FC8-9901-54568FC2EF0B}">
      <dsp:nvSpPr>
        <dsp:cNvPr id="0" name=""/>
        <dsp:cNvSpPr/>
      </dsp:nvSpPr>
      <dsp:spPr>
        <a:xfrm>
          <a:off x="1728194" y="3277333"/>
          <a:ext cx="2456832" cy="69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63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Этап </a:t>
          </a:r>
          <a:r>
            <a:rPr lang="en-US" sz="1600" b="1" kern="1200" dirty="0" smtClean="0"/>
            <a:t>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Решение задачи о размещении несколькими  методами</a:t>
          </a:r>
          <a:endParaRPr lang="ru-RU" sz="1600" kern="1200" dirty="0"/>
        </a:p>
      </dsp:txBody>
      <dsp:txXfrm>
        <a:off x="1728194" y="3277333"/>
        <a:ext cx="2456832" cy="692633"/>
      </dsp:txXfrm>
    </dsp:sp>
    <dsp:sp modelId="{159D3A52-33C3-45DC-B7ED-C480171A5C17}">
      <dsp:nvSpPr>
        <dsp:cNvPr id="0" name=""/>
        <dsp:cNvSpPr/>
      </dsp:nvSpPr>
      <dsp:spPr>
        <a:xfrm>
          <a:off x="3600401" y="1837183"/>
          <a:ext cx="425504" cy="42550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FBF80-776E-4D8C-B2FC-A20AC15A5FD6}">
      <dsp:nvSpPr>
        <dsp:cNvPr id="0" name=""/>
        <dsp:cNvSpPr/>
      </dsp:nvSpPr>
      <dsp:spPr>
        <a:xfrm>
          <a:off x="3384368" y="2391251"/>
          <a:ext cx="2455163" cy="88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466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Этап </a:t>
          </a:r>
          <a:r>
            <a:rPr lang="en-US" sz="1600" b="1" kern="1200" dirty="0" smtClean="0"/>
            <a:t>II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Решение оптимизационной задачи</a:t>
          </a:r>
          <a:endParaRPr lang="ru-RU" sz="1600" kern="1200" dirty="0"/>
        </a:p>
      </dsp:txBody>
      <dsp:txXfrm>
        <a:off x="3384368" y="2391251"/>
        <a:ext cx="2455163" cy="886100"/>
      </dsp:txXfrm>
    </dsp:sp>
    <dsp:sp modelId="{215F0ED6-A335-442F-98B2-580330AD82DD}">
      <dsp:nvSpPr>
        <dsp:cNvPr id="0" name=""/>
        <dsp:cNvSpPr/>
      </dsp:nvSpPr>
      <dsp:spPr>
        <a:xfrm>
          <a:off x="5575712" y="1236922"/>
          <a:ext cx="570015" cy="57001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603E3C-E6CC-4CBB-BD98-E7C277BEFD6E}">
      <dsp:nvSpPr>
        <dsp:cNvPr id="0" name=""/>
        <dsp:cNvSpPr/>
      </dsp:nvSpPr>
      <dsp:spPr>
        <a:xfrm>
          <a:off x="5804560" y="1477138"/>
          <a:ext cx="1828289" cy="766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039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Этап </a:t>
          </a:r>
          <a:r>
            <a:rPr lang="en-US" sz="1600" b="1" kern="1200" dirty="0" smtClean="0"/>
            <a:t>III</a:t>
          </a:r>
          <a:r>
            <a:rPr lang="ru-RU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Оценка полученного решения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804560" y="1477138"/>
        <a:ext cx="1828289" cy="7661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10EEDF-D6EE-4420-ABA3-CAA29DD39C3E}">
      <dsp:nvSpPr>
        <dsp:cNvPr id="0" name=""/>
        <dsp:cNvSpPr/>
      </dsp:nvSpPr>
      <dsp:spPr>
        <a:xfrm>
          <a:off x="0" y="0"/>
          <a:ext cx="7499350" cy="480060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dk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dk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2963704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5000" kern="1200" dirty="0" smtClean="0"/>
            <a:t>Методика размещения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5000" kern="1200" dirty="0" smtClean="0"/>
            <a:t>объектов</a:t>
          </a:r>
          <a:endParaRPr lang="ru-RU" sz="5000" kern="1200" dirty="0"/>
        </a:p>
      </dsp:txBody>
      <dsp:txXfrm>
        <a:off x="0" y="0"/>
        <a:ext cx="7499350" cy="4800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AE0B49-BED7-4817-AB10-11000F90CBB2}">
      <dsp:nvSpPr>
        <dsp:cNvPr id="0" name=""/>
        <dsp:cNvSpPr/>
      </dsp:nvSpPr>
      <dsp:spPr>
        <a:xfrm>
          <a:off x="449736" y="0"/>
          <a:ext cx="4608512" cy="460851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832D1-5D79-466E-90AD-2EB73D811896}">
      <dsp:nvSpPr>
        <dsp:cNvPr id="0" name=""/>
        <dsp:cNvSpPr/>
      </dsp:nvSpPr>
      <dsp:spPr>
        <a:xfrm>
          <a:off x="2263800" y="461301"/>
          <a:ext cx="4438031" cy="81909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Наглядность отображения</a:t>
          </a:r>
          <a:endParaRPr lang="ru-RU" sz="1800" kern="1200" dirty="0"/>
        </a:p>
      </dsp:txBody>
      <dsp:txXfrm>
        <a:off x="2263800" y="461301"/>
        <a:ext cx="4438031" cy="819091"/>
      </dsp:txXfrm>
    </dsp:sp>
    <dsp:sp modelId="{870DBC57-3180-454E-808D-916505C47368}">
      <dsp:nvSpPr>
        <dsp:cNvPr id="0" name=""/>
        <dsp:cNvSpPr/>
      </dsp:nvSpPr>
      <dsp:spPr>
        <a:xfrm>
          <a:off x="2210779" y="1383967"/>
          <a:ext cx="4485960" cy="81909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Достаточная точность расчетов</a:t>
          </a:r>
          <a:endParaRPr lang="ru-RU" sz="1800" kern="1200" dirty="0"/>
        </a:p>
      </dsp:txBody>
      <dsp:txXfrm>
        <a:off x="2210779" y="1383967"/>
        <a:ext cx="4485960" cy="819091"/>
      </dsp:txXfrm>
    </dsp:sp>
    <dsp:sp modelId="{549E4AF4-20FF-4A56-A3C1-0A8F5C9C5D08}">
      <dsp:nvSpPr>
        <dsp:cNvPr id="0" name=""/>
        <dsp:cNvSpPr/>
      </dsp:nvSpPr>
      <dsp:spPr>
        <a:xfrm>
          <a:off x="2219481" y="2357150"/>
          <a:ext cx="4508816" cy="81909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Универсальность применения</a:t>
          </a:r>
          <a:endParaRPr lang="ru-RU" sz="1800" kern="1200" dirty="0"/>
        </a:p>
      </dsp:txBody>
      <dsp:txXfrm>
        <a:off x="2219481" y="2357150"/>
        <a:ext cx="4508816" cy="819091"/>
      </dsp:txXfrm>
    </dsp:sp>
    <dsp:sp modelId="{97472554-7501-4F87-9E30-1B749E6A0465}">
      <dsp:nvSpPr>
        <dsp:cNvPr id="0" name=""/>
        <dsp:cNvSpPr/>
      </dsp:nvSpPr>
      <dsp:spPr>
        <a:xfrm>
          <a:off x="2232257" y="3357369"/>
          <a:ext cx="4420118" cy="81909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Оптимальность решения</a:t>
          </a:r>
          <a:endParaRPr lang="ru-RU" sz="1800" kern="1200" dirty="0"/>
        </a:p>
      </dsp:txBody>
      <dsp:txXfrm>
        <a:off x="2232257" y="3357369"/>
        <a:ext cx="4420118" cy="81909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52B9A-AD16-4696-80C3-85B699EB6AF0}">
      <dsp:nvSpPr>
        <dsp:cNvPr id="0" name=""/>
        <dsp:cNvSpPr/>
      </dsp:nvSpPr>
      <dsp:spPr>
        <a:xfrm>
          <a:off x="439599" y="1124"/>
          <a:ext cx="3124423" cy="18746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Предприятия малого и среднего бизнеса</a:t>
          </a:r>
          <a:endParaRPr lang="ru-RU" sz="2400" kern="1200" dirty="0"/>
        </a:p>
      </dsp:txBody>
      <dsp:txXfrm>
        <a:off x="439599" y="1124"/>
        <a:ext cx="3124423" cy="1874654"/>
      </dsp:txXfrm>
    </dsp:sp>
    <dsp:sp modelId="{6D500D7F-E88C-4A97-B1C4-25B17D929235}">
      <dsp:nvSpPr>
        <dsp:cNvPr id="0" name=""/>
        <dsp:cNvSpPr/>
      </dsp:nvSpPr>
      <dsp:spPr>
        <a:xfrm>
          <a:off x="3876465" y="1124"/>
          <a:ext cx="3124423" cy="18746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Органы власти, занимающиеся размещением производственных сил</a:t>
          </a:r>
          <a:endParaRPr lang="ru-RU" sz="2400" kern="1200" dirty="0"/>
        </a:p>
      </dsp:txBody>
      <dsp:txXfrm>
        <a:off x="3876465" y="1124"/>
        <a:ext cx="3124423" cy="1874654"/>
      </dsp:txXfrm>
    </dsp:sp>
    <dsp:sp modelId="{8FBFCA6C-9AE6-49C0-9C86-E2BB2C39692E}">
      <dsp:nvSpPr>
        <dsp:cNvPr id="0" name=""/>
        <dsp:cNvSpPr/>
      </dsp:nvSpPr>
      <dsp:spPr>
        <a:xfrm>
          <a:off x="2158032" y="2188221"/>
          <a:ext cx="3124423" cy="18746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Учебный процесс </a:t>
          </a:r>
          <a:endParaRPr lang="ru-RU" sz="2400" kern="1200" dirty="0"/>
        </a:p>
      </dsp:txBody>
      <dsp:txXfrm>
        <a:off x="2158032" y="2188221"/>
        <a:ext cx="3124423" cy="18746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1E4146-B573-4419-B7CD-CEAC5F7BD776}">
      <dsp:nvSpPr>
        <dsp:cNvPr id="0" name=""/>
        <dsp:cNvSpPr/>
      </dsp:nvSpPr>
      <dsp:spPr>
        <a:xfrm>
          <a:off x="0" y="0"/>
          <a:ext cx="7499350" cy="15001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Сокращение транспортных расходов предприятий</a:t>
          </a:r>
          <a:endParaRPr lang="ru-RU" sz="3000" kern="1200" dirty="0"/>
        </a:p>
      </dsp:txBody>
      <dsp:txXfrm>
        <a:off x="1649888" y="0"/>
        <a:ext cx="5849461" cy="1500187"/>
      </dsp:txXfrm>
    </dsp:sp>
    <dsp:sp modelId="{AC3A0A78-CF11-4747-A43E-2B86D3B24062}">
      <dsp:nvSpPr>
        <dsp:cNvPr id="0" name=""/>
        <dsp:cNvSpPr/>
      </dsp:nvSpPr>
      <dsp:spPr>
        <a:xfrm>
          <a:off x="150018" y="150018"/>
          <a:ext cx="1499870" cy="12001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9E159-9C4D-4F47-B5CF-F657C3E7CB93}">
      <dsp:nvSpPr>
        <dsp:cNvPr id="0" name=""/>
        <dsp:cNvSpPr/>
      </dsp:nvSpPr>
      <dsp:spPr>
        <a:xfrm>
          <a:off x="0" y="1650206"/>
          <a:ext cx="7499350" cy="15001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Обеспечение максимальной доступности для потребителей и поставщиков</a:t>
          </a:r>
          <a:endParaRPr lang="ru-RU" sz="3000" kern="1200" dirty="0"/>
        </a:p>
      </dsp:txBody>
      <dsp:txXfrm>
        <a:off x="1649888" y="1650206"/>
        <a:ext cx="5849461" cy="1500187"/>
      </dsp:txXfrm>
    </dsp:sp>
    <dsp:sp modelId="{88B7A4E6-940A-4E0B-9D99-84AD8C6BCA34}">
      <dsp:nvSpPr>
        <dsp:cNvPr id="0" name=""/>
        <dsp:cNvSpPr/>
      </dsp:nvSpPr>
      <dsp:spPr>
        <a:xfrm>
          <a:off x="150018" y="1800225"/>
          <a:ext cx="1499870" cy="12001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8CD97-A3BA-49BD-B95D-0C3AB959AB71}">
      <dsp:nvSpPr>
        <dsp:cNvPr id="0" name=""/>
        <dsp:cNvSpPr/>
      </dsp:nvSpPr>
      <dsp:spPr>
        <a:xfrm>
          <a:off x="0" y="3300412"/>
          <a:ext cx="7499350" cy="15001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Рациональное использование территориальных ресурсов </a:t>
          </a:r>
          <a:endParaRPr lang="ru-RU" sz="3000" kern="1200" dirty="0"/>
        </a:p>
      </dsp:txBody>
      <dsp:txXfrm>
        <a:off x="1649888" y="3300412"/>
        <a:ext cx="5849461" cy="1500187"/>
      </dsp:txXfrm>
    </dsp:sp>
    <dsp:sp modelId="{FA761088-ECC5-4A87-9CF8-35BC25B05BF8}">
      <dsp:nvSpPr>
        <dsp:cNvPr id="0" name=""/>
        <dsp:cNvSpPr/>
      </dsp:nvSpPr>
      <dsp:spPr>
        <a:xfrm>
          <a:off x="150018" y="3450431"/>
          <a:ext cx="1499870" cy="12001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82BF76-A36C-4B99-8316-0EFCA764E9BA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13B031-3C68-4323-8E07-3B311D6FB0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91A642-F40D-423B-BC18-D0557BC943C3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C13FD4-7D03-4C4A-A418-BA0305CC4A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0D4332-7E11-4478-BB97-BCF9499C22C8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6B9735-EAB2-4722-A68C-1CF1EBB032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0FA35E-89D4-41CA-A9A2-FF743E34BE4D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34DD96-9CD2-4EFB-B3F8-5AC566CDB1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8AFFE7-D17D-4D1F-9EB3-7034482A8FB1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97DB4A-C8CD-4BFA-A723-467D8EEBB4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BEB829-A6CC-4DF7-8AB9-6B2E8BC1D363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15A4B1-877C-46FC-B0DB-2FCDA1200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3FC25B-BAAD-49EF-86F0-6015610C6405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B029C8-E3B2-4612-A405-A42437217E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D52736-1E26-4806-90ED-90A078436DA0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AF940D-B4D1-44FF-A923-4BE917B99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1489DA-3883-43CB-AB84-BBDBEEF6A850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B1353A-02A4-4770-BD41-10B7510D3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D6B91-419D-4974-B56F-4736828F9461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BBE028-8CC0-4986-BD09-3815990D67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E72E4D-6EF6-40E4-A0E0-B86FAE5CEAD4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D0E65F-0A5C-4746-A9FD-4827E658A6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97DDAF2-F66F-4893-A672-31230D74724F}" type="datetimeFigureOut">
              <a:rPr lang="ru-RU" smtClean="0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C0FAEAF-56FE-4EE3-9D86-8DEFD7217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2018-04-26%20at%2023-02-30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547664" y="1556792"/>
            <a:ext cx="7406640" cy="1544192"/>
          </a:xfrm>
          <a:prstGeom prst="roundRect">
            <a:avLst>
              <a:gd name="adj" fmla="val 0"/>
            </a:avLst>
          </a:prstGeom>
        </p:spPr>
        <p:txBody>
          <a:bodyPr>
            <a:noAutofit/>
          </a:bodyPr>
          <a:lstStyle/>
          <a:p>
            <a:pPr algn="ctr" eaLnBrk="1" hangingPunct="1"/>
            <a:r>
              <a:rPr lang="ru-RU" sz="3200" dirty="0" smtClean="0"/>
              <a:t>Методика оптимального размещения объектов на географической территории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40" y="4725144"/>
            <a:ext cx="5155664" cy="605712"/>
          </a:xfrm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Прутовых Марина Александровна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995936" y="5949280"/>
            <a:ext cx="4905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ФГБОУ </a:t>
            </a:r>
            <a:r>
              <a:rPr lang="ru-RU" dirty="0" smtClean="0"/>
              <a:t>ВО </a:t>
            </a:r>
            <a:r>
              <a:rPr lang="ru-RU" dirty="0"/>
              <a:t>«Хакасский государственный университет им. Н.Ф. Катанова»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ctr" eaLnBrk="1" hangingPunct="1"/>
            <a:r>
              <a:rPr lang="ru-RU" altLang="zh-CN" dirty="0" smtClean="0"/>
              <a:t>Потребители результатов проекта</a:t>
            </a:r>
            <a:endParaRPr lang="ru-RU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3400" dirty="0" smtClean="0"/>
          </a:p>
          <a:p>
            <a:pPr eaLnBrk="1" hangingPunct="1">
              <a:buFont typeface="Wingdings" pitchFamily="2" charset="2"/>
              <a:buNone/>
            </a:pPr>
            <a:endParaRPr lang="ru-RU" sz="3400" dirty="0" smtClean="0"/>
          </a:p>
          <a:p>
            <a:pPr eaLnBrk="1" hangingPunct="1">
              <a:buFont typeface="Wingdings" pitchFamily="2" charset="2"/>
              <a:buNone/>
            </a:pPr>
            <a:endParaRPr lang="ru-RU" sz="3400" dirty="0" smtClean="0"/>
          </a:p>
        </p:txBody>
      </p:sp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4650" y="4962525"/>
            <a:ext cx="241935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1524000" y="1597248"/>
          <a:ext cx="7440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algn="ctr" eaLnBrk="1" hangingPunct="1"/>
            <a:r>
              <a:rPr lang="ru-RU" altLang="zh-CN" sz="4000" dirty="0" smtClean="0"/>
              <a:t>Эффект </a:t>
            </a:r>
            <a:r>
              <a:rPr lang="ru-RU" altLang="zh-CN" sz="4000" smtClean="0"/>
              <a:t>применения методики </a:t>
            </a:r>
            <a:endParaRPr lang="ru-RU" sz="4000" dirty="0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648" y="980728"/>
            <a:ext cx="7498080" cy="1143000"/>
          </a:xfrm>
        </p:spPr>
        <p:txBody>
          <a:bodyPr anchor="b"/>
          <a:lstStyle/>
          <a:p>
            <a:pPr algn="ctr" eaLnBrk="1" hangingPunct="1"/>
            <a:r>
              <a:rPr lang="ru-RU" altLang="zh-CN" dirty="0" smtClean="0"/>
              <a:t>Спасибо за внимание! </a:t>
            </a:r>
            <a:endParaRPr lang="ru-RU" dirty="0" smtClean="0"/>
          </a:p>
        </p:txBody>
      </p:sp>
      <p:pic>
        <p:nvPicPr>
          <p:cNvPr id="20486" name="Picture 6" descr="E:\УЧЕБА\Форум 2013\rukopozhatie+rukopozhatie+v+kartinkah+delovoe+rukopozhatie+rukopozhatie+klipart+6338838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36912"/>
            <a:ext cx="4414798" cy="331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algn="ctr" eaLnBrk="1" hangingPunct="1"/>
            <a:r>
              <a:rPr lang="ru-RU" dirty="0" smtClean="0"/>
              <a:t>Актуальность проекта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27384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544616"/>
          </a:xfrm>
        </p:spPr>
        <p:txBody>
          <a:bodyPr>
            <a:normAutofit/>
          </a:bodyPr>
          <a:lstStyle/>
          <a:p>
            <a:pPr marL="0" indent="82550" algn="just"/>
            <a:endParaRPr lang="ru-RU" sz="2400" b="1" dirty="0" smtClean="0"/>
          </a:p>
          <a:p>
            <a:pPr marL="0" indent="82550" algn="just"/>
            <a:endParaRPr lang="ru-RU" sz="2400" b="1" dirty="0" smtClean="0"/>
          </a:p>
          <a:p>
            <a:pPr marL="0" indent="82550" algn="just"/>
            <a:endParaRPr lang="ru-RU" sz="2400" b="1" dirty="0" smtClean="0"/>
          </a:p>
          <a:p>
            <a:pPr marL="0" indent="82550" algn="just"/>
            <a:r>
              <a:rPr lang="ru-RU" sz="2400" b="1" dirty="0" smtClean="0"/>
              <a:t>Задачи:</a:t>
            </a:r>
          </a:p>
          <a:p>
            <a:pPr marL="0" indent="82550" algn="just"/>
            <a:endParaRPr lang="ru-RU" sz="24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187624" y="2996952"/>
          <a:ext cx="7704856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331640" y="980728"/>
            <a:ext cx="7416824" cy="136815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Цель</a:t>
            </a:r>
            <a:r>
              <a:rPr lang="ru-RU" dirty="0" smtClean="0">
                <a:solidFill>
                  <a:schemeClr val="accent5"/>
                </a:solidFill>
              </a:rPr>
              <a:t> - разработать методику эффективного размещения объектов на географической территории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 eaLnBrk="1" hangingPunct="1"/>
            <a:r>
              <a:rPr lang="ru-RU" sz="3000" dirty="0" smtClean="0"/>
              <a:t>Этапы решения задачи о размещении согласно разработанной методики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1447800"/>
          <a:ext cx="8028384" cy="522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altLang="zh-CN" sz="4000" dirty="0" smtClean="0"/>
              <a:t>Технологические решения проекта</a:t>
            </a:r>
            <a:endParaRPr lang="ru-RU" sz="4000" dirty="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763688" y="3645024"/>
            <a:ext cx="2808312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Математические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методы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3645024"/>
            <a:ext cx="2808312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Геоинформационные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технологии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4572000" y="4221088"/>
            <a:ext cx="1152128" cy="576064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001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для решения задачи размещения предприятий</a:t>
            </a:r>
            <a:endParaRPr lang="ru-RU" dirty="0"/>
          </a:p>
        </p:txBody>
      </p:sp>
      <p:pic>
        <p:nvPicPr>
          <p:cNvPr id="6" name="2018-04-26 at 23-02-3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502786"/>
            <a:ext cx="6984776" cy="52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распределения ресурсов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dirty="0"/>
              <a:t>Полная сеть моделируемой системы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2483768" y="22768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" cstate="print"/>
          <a:srcRect l="22438" t="28300" r="13381" b="10801"/>
          <a:stretch/>
        </p:blipFill>
        <p:spPr>
          <a:xfrm>
            <a:off x="1115616" y="1052736"/>
            <a:ext cx="7920880" cy="4227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8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Расчет оптимальной схемы распределения ресурсов</a:t>
            </a:r>
            <a:endParaRPr lang="ru-RU" dirty="0"/>
          </a:p>
        </p:txBody>
      </p:sp>
      <p:pic>
        <p:nvPicPr>
          <p:cNvPr id="4" name="2018-04-26 at 11-21-15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817688" y="1447800"/>
            <a:ext cx="6734175" cy="4800600"/>
          </a:xfrm>
        </p:spPr>
      </p:pic>
    </p:spTree>
    <p:extLst>
      <p:ext uri="{BB962C8B-B14F-4D97-AF65-F5344CB8AC3E}">
        <p14:creationId xmlns="" xmlns:p14="http://schemas.microsoft.com/office/powerpoint/2010/main" val="23655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ctr" eaLnBrk="1" hangingPunct="1"/>
            <a:r>
              <a:rPr lang="ru-RU" altLang="zh-CN" sz="4000" dirty="0" smtClean="0"/>
              <a:t>Преимущества предлагаемой методики</a:t>
            </a:r>
            <a:endParaRPr lang="ru-RU" sz="4000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1331640" y="1700808"/>
          <a:ext cx="74888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1535</TotalTime>
  <Words>184</Words>
  <Application>Microsoft Office PowerPoint</Application>
  <PresentationFormat>Экран (4:3)</PresentationFormat>
  <Paragraphs>59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Методика оптимального размещения объектов на географической территории</vt:lpstr>
      <vt:lpstr>Актуальность проекта</vt:lpstr>
      <vt:lpstr>Цель и задачи проекта</vt:lpstr>
      <vt:lpstr>Этапы решения задачи о размещении согласно разработанной методики</vt:lpstr>
      <vt:lpstr>Технологические решения проекта</vt:lpstr>
      <vt:lpstr>Программа для решения задачи размещения предприятий</vt:lpstr>
      <vt:lpstr>Модель распределения ресурсов</vt:lpstr>
      <vt:lpstr>Расчет оптимальной схемы распределения ресурсов</vt:lpstr>
      <vt:lpstr>Преимущества предлагаемой методики</vt:lpstr>
      <vt:lpstr>Потребители результатов проекта</vt:lpstr>
      <vt:lpstr>Эффект применения методики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инфраструктурой взаимосвязанных объектов на примере строительно-индустриального кластера Абакано-Черногорской агломерации</dc:title>
  <dc:creator>kazaeva_ma</dc:creator>
  <cp:lastModifiedBy>c400</cp:lastModifiedBy>
  <cp:revision>84</cp:revision>
  <dcterms:created xsi:type="dcterms:W3CDTF">2013-06-17T02:03:45Z</dcterms:created>
  <dcterms:modified xsi:type="dcterms:W3CDTF">2018-04-26T16:14:12Z</dcterms:modified>
</cp:coreProperties>
</file>