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3" r:id="rId6"/>
    <p:sldId id="274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3D27993-1822-4663-BD71-5FF33A304C19}">
          <p14:sldIdLst>
            <p14:sldId id="256"/>
            <p14:sldId id="271"/>
            <p14:sldId id="272"/>
            <p14:sldId id="275"/>
            <p14:sldId id="273"/>
            <p14:sldId id="27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0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10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976691" y="6176963"/>
            <a:ext cx="2377109" cy="597340"/>
          </a:xfrm>
          <a:prstGeom prst="rect">
            <a:avLst/>
          </a:prstGeom>
          <a:blipFill dpi="0" rotWithShape="1">
            <a:blip r:embed="rId3" cstate="print">
              <a:lum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sx="80000" sy="8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844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59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00557" y="6176963"/>
            <a:ext cx="2553243" cy="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6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5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8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9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9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30DD-D233-4FAD-BE24-4306BE26681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F164-FEB6-4BCC-9D2C-BBBC634A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98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Нефинансовые проблемы создания и деятельности сельскохозяйственных кооперативов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РСО «</a:t>
            </a:r>
            <a:r>
              <a:rPr lang="ru-RU" dirty="0" err="1" smtClean="0"/>
              <a:t>Агроконтроль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Пятый Всероссийский Съезд сельскохозяйственных кооперативов</a:t>
            </a:r>
          </a:p>
          <a:p>
            <a:r>
              <a:rPr lang="ru-RU" dirty="0" smtClean="0"/>
              <a:t>17.11.2017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8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Критические вызовы в аграрной части общества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 – «письменная» безграмотность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XXI </a:t>
            </a:r>
            <a:r>
              <a:rPr lang="ru-RU" dirty="0"/>
              <a:t>века </a:t>
            </a:r>
            <a:r>
              <a:rPr lang="ru-RU" dirty="0" smtClean="0"/>
              <a:t>– кооперативная безграмотность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385" y="2626389"/>
            <a:ext cx="5742003" cy="3813048"/>
          </a:xfrm>
        </p:spPr>
      </p:pic>
      <p:pic>
        <p:nvPicPr>
          <p:cNvPr id="1026" name="Picture 2" descr="Картинки по запросу неграмот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042" y="2568723"/>
            <a:ext cx="2897747" cy="4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5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Принятие решения государством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2" name="Picture 4" descr="Картинки по запросу декрет Совета народных комиссаров РСФСР «О ликвидации безграмотности в РСФСР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30" y="2505074"/>
            <a:ext cx="5527343" cy="41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4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Персональное руководство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8237" y="2505075"/>
            <a:ext cx="2983559" cy="41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Организационная основа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Всероссийская чрезвычайная комиссия по ликвидации </a:t>
            </a:r>
            <a:r>
              <a:rPr lang="ru-RU" dirty="0" smtClean="0"/>
              <a:t>безграмотности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Региональные органы </a:t>
            </a:r>
            <a:r>
              <a:rPr lang="ru-RU" dirty="0" err="1" smtClean="0"/>
              <a:t>Наркомпроса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Школы грамоты (</a:t>
            </a:r>
            <a:r>
              <a:rPr lang="ru-RU" dirty="0" err="1" smtClean="0"/>
              <a:t>ликпункты</a:t>
            </a:r>
            <a:r>
              <a:rPr lang="ru-RU" dirty="0" smtClean="0"/>
              <a:t>) (во всех населённых пунктах от 15 человек)</a:t>
            </a:r>
          </a:p>
        </p:txBody>
      </p:sp>
    </p:spTree>
    <p:extLst>
      <p:ext uri="{BB962C8B-B14F-4D97-AF65-F5344CB8AC3E}">
        <p14:creationId xmlns:p14="http://schemas.microsoft.com/office/powerpoint/2010/main" xmlns="" val="11495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общества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Учителя,</a:t>
            </a:r>
          </a:p>
          <a:p>
            <a:r>
              <a:rPr lang="ru-RU" dirty="0" smtClean="0"/>
              <a:t>Студенты,</a:t>
            </a:r>
          </a:p>
          <a:p>
            <a:r>
              <a:rPr lang="ru-RU" dirty="0" smtClean="0"/>
              <a:t>Грамотные рабочие,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Культармейцы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Члены Общества «Долой неграмотность»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учителей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26 губернских и </a:t>
            </a:r>
            <a:r>
              <a:rPr lang="ru-RU" dirty="0" err="1" smtClean="0"/>
              <a:t>межгубернских</a:t>
            </a:r>
            <a:r>
              <a:rPr lang="ru-RU" dirty="0" smtClean="0"/>
              <a:t> курсов учителей для взрослых;</a:t>
            </a:r>
          </a:p>
          <a:p>
            <a:r>
              <a:rPr lang="ru-RU" dirty="0" smtClean="0"/>
              <a:t>Привлечение </a:t>
            </a:r>
            <a:r>
              <a:rPr lang="ru-RU" dirty="0" err="1" smtClean="0"/>
              <a:t>Наркомпросом</a:t>
            </a:r>
            <a:r>
              <a:rPr lang="ru-RU" dirty="0" smtClean="0"/>
              <a:t> грамотных в порядке трудовой повинности;</a:t>
            </a:r>
          </a:p>
          <a:p>
            <a:r>
              <a:rPr lang="ru-RU" dirty="0" smtClean="0"/>
              <a:t>Около 20 тыс. добровольных учителей из числа членов ВЛКСМ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18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Общественное обсуждение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-й</a:t>
            </a:r>
            <a:r>
              <a:rPr lang="en-US" dirty="0" smtClean="0"/>
              <a:t> </a:t>
            </a:r>
            <a:r>
              <a:rPr lang="ru-RU" dirty="0" smtClean="0"/>
              <a:t>Всесоюзный съезд по ликвидации безграмотности (1919);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-й</a:t>
            </a:r>
            <a:r>
              <a:rPr lang="en-US" dirty="0" smtClean="0"/>
              <a:t> </a:t>
            </a:r>
            <a:r>
              <a:rPr lang="ru-RU" dirty="0"/>
              <a:t>Всесоюзный съезд по ликвидации </a:t>
            </a:r>
            <a:r>
              <a:rPr lang="ru-RU" dirty="0" smtClean="0"/>
              <a:t>безграмотности (1923);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-й</a:t>
            </a:r>
            <a:r>
              <a:rPr lang="en-US" dirty="0" smtClean="0"/>
              <a:t> </a:t>
            </a:r>
            <a:r>
              <a:rPr lang="ru-RU" dirty="0"/>
              <a:t>Всесоюзный съезд по ликвидации </a:t>
            </a:r>
            <a:r>
              <a:rPr lang="ru-RU" dirty="0" smtClean="0"/>
              <a:t>безграмотности (1924);</a:t>
            </a:r>
          </a:p>
          <a:p>
            <a:pPr marL="0" indent="0" algn="ctr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-й Всероссийский съезд сельских кооперативов (2013);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-й </a:t>
            </a:r>
            <a:r>
              <a:rPr lang="ru-RU" dirty="0"/>
              <a:t>Всероссийский съезд сельских кооперативов (</a:t>
            </a:r>
            <a:r>
              <a:rPr lang="ru-RU" dirty="0" smtClean="0"/>
              <a:t>2014);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-й </a:t>
            </a:r>
            <a:r>
              <a:rPr lang="ru-RU" dirty="0"/>
              <a:t>Всероссийский съезд сельских кооперативов (</a:t>
            </a:r>
            <a:r>
              <a:rPr lang="ru-RU" dirty="0" smtClean="0"/>
              <a:t>2015);</a:t>
            </a:r>
            <a:endParaRPr lang="en-US" dirty="0" smtClean="0"/>
          </a:p>
          <a:p>
            <a:r>
              <a:rPr lang="en-US" dirty="0" smtClean="0"/>
              <a:t>IV</a:t>
            </a:r>
            <a:r>
              <a:rPr lang="ru-RU" dirty="0" smtClean="0"/>
              <a:t>-й </a:t>
            </a:r>
            <a:r>
              <a:rPr lang="ru-RU" dirty="0"/>
              <a:t>Всероссийский съезд </a:t>
            </a:r>
            <a:r>
              <a:rPr lang="ru-RU" dirty="0" smtClean="0"/>
              <a:t>сельскохозяйственных </a:t>
            </a:r>
            <a:r>
              <a:rPr lang="ru-RU" dirty="0"/>
              <a:t>кооперативов (</a:t>
            </a:r>
            <a:r>
              <a:rPr lang="ru-RU" dirty="0" smtClean="0"/>
              <a:t>2016);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ru-RU" dirty="0"/>
              <a:t>-й Всероссийский съезд сельскохозяйственных кооперативов (</a:t>
            </a:r>
            <a:r>
              <a:rPr lang="ru-RU" dirty="0" smtClean="0"/>
              <a:t>2017)…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60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Достигнутый результат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/>
              <a:t>XX </a:t>
            </a:r>
            <a:r>
              <a:rPr lang="ru-RU" dirty="0"/>
              <a:t>века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 период с 1919 г. по 1934 г. грамотность взрослого населения достигла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90 процентов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XXI </a:t>
            </a:r>
            <a:r>
              <a:rPr lang="ru-RU" dirty="0"/>
              <a:t>века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За период с 1995 г. по 2017 г. доля услуг которые сельскохозяйственные товаропроизводители получают в кооперативах сохраняется на уровне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0,1 – 6,1 процента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0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296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Нефинансовые проблемы создания и деятельности сельскохозяйственных кооперативов</vt:lpstr>
      <vt:lpstr>Критические вызовы в аграрной части общества</vt:lpstr>
      <vt:lpstr>Принятие решения государством</vt:lpstr>
      <vt:lpstr>Персональное руководство</vt:lpstr>
      <vt:lpstr>Организационная основа</vt:lpstr>
      <vt:lpstr>Участие общества</vt:lpstr>
      <vt:lpstr>Подготовка учителей</vt:lpstr>
      <vt:lpstr>Общественное обсуждение</vt:lpstr>
      <vt:lpstr>Достигнутый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создания и экономическая сущность сельскохозяйственных потребительских кооперативов</dc:title>
  <dc:creator>Efremov Nikolay</dc:creator>
  <cp:lastModifiedBy>Пользователь</cp:lastModifiedBy>
  <cp:revision>29</cp:revision>
  <dcterms:created xsi:type="dcterms:W3CDTF">2017-06-07T06:08:14Z</dcterms:created>
  <dcterms:modified xsi:type="dcterms:W3CDTF">2017-11-30T08:46:50Z</dcterms:modified>
</cp:coreProperties>
</file>