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53D27993-1822-4663-BD71-5FF33A304C19}">
          <p14:sldIdLst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05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15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310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8976691" y="6176963"/>
            <a:ext cx="2377109" cy="597340"/>
          </a:xfrm>
          <a:prstGeom prst="rect">
            <a:avLst/>
          </a:prstGeom>
          <a:blipFill dpi="0" rotWithShape="1">
            <a:blip r:embed="rId3" cstate="print">
              <a:lum/>
            </a:blip>
            <a:srcRect/>
            <a:tile tx="0" ty="0" sx="100000" sy="100000" flip="none" algn="tl"/>
          </a:blipFill>
          <a:effectLst>
            <a:glow rad="127000">
              <a:schemeClr val="accent1"/>
            </a:glow>
            <a:outerShdw blurRad="50800" dist="50800" dir="5400000" sx="80000" sy="8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00844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959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800557" y="6176963"/>
            <a:ext cx="2553243" cy="64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068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957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587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98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0933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30DD-D233-4FAD-BE24-4306BE266818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F164-FEB6-4BCC-9D2C-BBBC634A8A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53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C30DD-D233-4FAD-BE24-4306BE266818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8F164-FEB6-4BCC-9D2C-BBBC634A8A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298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Кооперативное строительство </a:t>
            </a:r>
            <a:r>
              <a:rPr lang="ru-RU" sz="4000" dirty="0" smtClean="0"/>
              <a:t>2012–2017</a:t>
            </a:r>
            <a:r>
              <a:rPr lang="en-US" sz="4000" dirty="0" smtClean="0"/>
              <a:t> </a:t>
            </a:r>
            <a:r>
              <a:rPr lang="ru-RU" sz="4000" dirty="0" smtClean="0"/>
              <a:t>г</a:t>
            </a:r>
            <a:r>
              <a:rPr lang="ru-RU" sz="4000" dirty="0" smtClean="0"/>
              <a:t>. «общественная составляющая»</a:t>
            </a:r>
            <a:endParaRPr lang="ru-RU" sz="4000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Удалось сохранить законодательство о сельскохозяйственной кооперации;</a:t>
            </a:r>
          </a:p>
          <a:p>
            <a:r>
              <a:rPr lang="ru-RU" dirty="0" err="1" smtClean="0"/>
              <a:t>СПоК</a:t>
            </a:r>
            <a:r>
              <a:rPr lang="ru-RU" dirty="0" smtClean="0"/>
              <a:t> по переработке и сбыту получают </a:t>
            </a:r>
            <a:r>
              <a:rPr lang="ru-RU" dirty="0" err="1" smtClean="0"/>
              <a:t>грантовую</a:t>
            </a:r>
            <a:r>
              <a:rPr lang="ru-RU" dirty="0" smtClean="0"/>
              <a:t> поддержку;</a:t>
            </a:r>
          </a:p>
          <a:p>
            <a:r>
              <a:rPr lang="ru-RU" dirty="0" smtClean="0"/>
              <a:t>Возрождена традиция ежегодного проведения кооперативных съездов;</a:t>
            </a:r>
          </a:p>
          <a:p>
            <a:r>
              <a:rPr lang="ru-RU" dirty="0" smtClean="0"/>
              <a:t>Сельскохозяйственной кооперации дана высокая оценка на государственном уровне</a:t>
            </a:r>
            <a:endParaRPr lang="ru-RU" dirty="0"/>
          </a:p>
        </p:txBody>
      </p:sp>
      <p:pic>
        <p:nvPicPr>
          <p:cNvPr id="1028" name="Picture 4" descr="Картинки по запросу восход солнц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9589" y="1767883"/>
            <a:ext cx="4275786" cy="427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5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Кооперативное строительство </a:t>
            </a:r>
            <a:r>
              <a:rPr lang="ru-RU" sz="4000" dirty="0" smtClean="0"/>
              <a:t>2012–2017 </a:t>
            </a:r>
            <a:r>
              <a:rPr lang="ru-RU" sz="4000" dirty="0" smtClean="0"/>
              <a:t>г. «статистическая составляющая»</a:t>
            </a:r>
            <a:endParaRPr lang="ru-RU" sz="4000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Доля услуг, получаемых через кооперативы, не превышает 6 процентов;</a:t>
            </a:r>
          </a:p>
          <a:p>
            <a:r>
              <a:rPr lang="ru-RU" dirty="0" smtClean="0"/>
              <a:t>Членами сельскохозяйственных потребительских кооперативов менее 2 процентов сельскохозяйственных товаропроизводителей;</a:t>
            </a:r>
          </a:p>
          <a:p>
            <a:r>
              <a:rPr lang="ru-RU" dirty="0" smtClean="0"/>
              <a:t>СПКК действуют в 1 сельском населённом пункте из 150.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6" name="Picture 4" descr="Картинки по запросу песочные час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4624" y="1690687"/>
            <a:ext cx="4486275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4728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       </a:t>
            </a:r>
            <a:r>
              <a:rPr lang="ru-RU" smtClean="0"/>
              <a:t>Что </a:t>
            </a:r>
            <a:r>
              <a:rPr lang="ru-RU" dirty="0" smtClean="0"/>
              <a:t>делать?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5459" y="783836"/>
            <a:ext cx="3902299" cy="556285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Специализированное отраслевое кооперативное законодательство;</a:t>
            </a:r>
          </a:p>
          <a:p>
            <a:r>
              <a:rPr lang="ru-RU" dirty="0" smtClean="0"/>
              <a:t>Последовательность государственной поддержки;</a:t>
            </a:r>
          </a:p>
          <a:p>
            <a:r>
              <a:rPr lang="ru-RU" dirty="0" smtClean="0"/>
              <a:t>Доступ кооперативов к финансовым ресурсам;</a:t>
            </a:r>
          </a:p>
          <a:p>
            <a:r>
              <a:rPr lang="ru-RU" dirty="0" smtClean="0"/>
              <a:t>Возрождение кооперативной традиции.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119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104</Words>
  <Application>Microsoft Office PowerPoint</Application>
  <PresentationFormat>Произвольный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Кооперативное строительство 2012–2017 г. «общественная составляющая»</vt:lpstr>
      <vt:lpstr>Кооперативное строительство 2012–2017 г. «статистическая составляющая»</vt:lpstr>
      <vt:lpstr>       Что делать?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создания и экономическая сущность сельскохозяйственных потребительских кооперативов</dc:title>
  <dc:creator>Efremov Nikolay</dc:creator>
  <cp:lastModifiedBy>Пользователь</cp:lastModifiedBy>
  <cp:revision>32</cp:revision>
  <dcterms:created xsi:type="dcterms:W3CDTF">2017-06-07T06:08:14Z</dcterms:created>
  <dcterms:modified xsi:type="dcterms:W3CDTF">2017-11-30T08:50:08Z</dcterms:modified>
</cp:coreProperties>
</file>